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6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6" y="0"/>
            <a:ext cx="1749493" cy="4145295"/>
          </a:xfrm>
          <a:prstGeom prst="rect">
            <a:avLst/>
          </a:prstGeom>
        </p:spPr>
      </p:pic>
      <p:pic>
        <p:nvPicPr>
          <p:cNvPr id="6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969696"/>
          </a:solidFill>
        </p:spPr>
      </p:sp>
      <p:sp>
        <p:nvSpPr>
          <p:cNvPr id="10" name="Text 4"/>
          <p:cNvSpPr/>
          <p:nvPr/>
        </p:nvSpPr>
        <p:spPr>
          <a:xfrm>
            <a:off x="905588" y="1433433"/>
            <a:ext cx="6265333" cy="91059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3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图书管理系统</a:t>
            </a:r>
            <a:r>
              <a:rPr lang="en-US" sz="3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课设答辩</a:t>
            </a:r>
            <a:endParaRPr lang="en-US" sz="15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553" y="2415436"/>
            <a:ext cx="137160" cy="1371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91713" y="2237128"/>
            <a:ext cx="862794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演讲者：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4058844" y="1024255"/>
            <a:ext cx="4617920" cy="14538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管理员或老师可查询所有的借阅情况。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8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9" name="Image 4" descr="https://card-ai-public.oss-cn-hangzhou.aliyuncs.com/100/user_image/2023_09_07/a21cf84cb1e7ff3f7711df20eb87278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85" y="787202"/>
            <a:ext cx="2450418" cy="4356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借阅详情查询</a:t>
            </a:r>
            <a:endParaRPr lang="en-US" sz="1500" dirty="0"/>
          </a:p>
        </p:txBody>
      </p:sp>
      <p:pic>
        <p:nvPicPr>
          <p:cNvPr id="11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118" y="1854200"/>
            <a:ext cx="5267325" cy="20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0"/>
            <a:ext cx="1749493" cy="4145295"/>
          </a:xfrm>
          <a:prstGeom prst="rect">
            <a:avLst/>
          </a:prstGeom>
        </p:spPr>
      </p:pic>
      <p:pic>
        <p:nvPicPr>
          <p:cNvPr id="5" name="Image 2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3010742" y="1657583"/>
            <a:ext cx="613325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其他功能</a:t>
            </a:r>
            <a:endParaRPr lang="en-US" sz="1500" dirty="0"/>
          </a:p>
        </p:txBody>
      </p:sp>
      <p:pic>
        <p:nvPicPr>
          <p:cNvPr id="8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102182" y="2419841"/>
            <a:ext cx="5715495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个人信息编辑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3102182" y="2913268"/>
            <a:ext cx="5715495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黑夜模式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749016" y="4534957"/>
            <a:ext cx="1394984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www.mindshow.vip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391589" y="1082850"/>
            <a:ext cx="1853612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90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03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个人信息编辑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4058844" y="1051687"/>
            <a:ext cx="4617920" cy="14538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所有账号可在个人信息界面编辑自己的信息。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9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10" name="Image 4" descr="https://card-ai-public.oss-cn-hangzhou.aliyuncs.com/100/user_image/2023_09_12/3b0a98a84c4b4b911505f496195e84b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10" y="787202"/>
            <a:ext cx="2450418" cy="4356298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890" y="1753235"/>
            <a:ext cx="2665095" cy="308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3962959" y="583565"/>
            <a:ext cx="4617920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提供黑夜模式，可一键切换。</a:t>
            </a:r>
            <a:endParaRPr lang="en-US" sz="1500" dirty="0"/>
          </a:p>
        </p:txBody>
      </p:sp>
      <p:pic>
        <p:nvPicPr>
          <p:cNvPr id="8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9" name="Image 4" descr="https://card-ai-public.oss-cn-hangzhou.aliyuncs.com/100/user_image/2023_09_07/a21cf84cb1e7ff3f7711df20eb87278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85" y="787202"/>
            <a:ext cx="2450418" cy="4356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黑夜模式</a:t>
            </a:r>
            <a:endParaRPr lang="en-US" sz="1500" dirty="0"/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768" y="1077278"/>
            <a:ext cx="527240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493" y="2688908"/>
            <a:ext cx="5258435" cy="250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6" y="0"/>
            <a:ext cx="1749493" cy="4145295"/>
          </a:xfrm>
          <a:prstGeom prst="rect">
            <a:avLst/>
          </a:prstGeom>
        </p:spPr>
      </p:pic>
      <p:pic>
        <p:nvPicPr>
          <p:cNvPr id="6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75426" y="1470385"/>
            <a:ext cx="5539119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感谢大家的观看</a:t>
            </a:r>
            <a:endParaRPr lang="en-US" sz="1500" dirty="0"/>
          </a:p>
        </p:txBody>
      </p:sp>
      <p:sp>
        <p:nvSpPr>
          <p:cNvPr id="8" name="Shape 2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969696"/>
          </a:solidFill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504" y="2607460"/>
            <a:ext cx="137160" cy="13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9493" cy="4145295"/>
          </a:xfrm>
          <a:prstGeom prst="rect">
            <a:avLst/>
          </a:prstGeom>
        </p:spPr>
      </p:pic>
      <p:pic>
        <p:nvPicPr>
          <p:cNvPr id="5" name="Image 2" descr="data:image/png;base64,iVBORw0KGgoAAAANSUhEUgAAAWgAAALoCAYAAABVvW+QAAAACXBIWXMAAAsTAAALEwEAmpwYAAAeZUlEQVR4Xu3dXY7jTHIFUKnN/S/TgJ+NMcafuyXLPwuoTCoDd+aeeiaZEScSgUCRIh8PfwQIECBAgA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QIELgj8Hy/3887F3AuAQIECJwR+HXmsq5KgAABAncFrs8FTNB3FZ1PgACBAwIm6AOoLkmAAIFvCGjQ31B0DQIECBwQ8C+OA6guSYAAgW8ImKC/oegaBAgQOCBggj6A6pIECBD4hoAJ+huKrkGAAIEDAhr0AVSXJECAwDcE/IvjG4quQYAAgQMCJugDqC5JgACBbwho0N9QdA0CBAgcEPAvjgOoLkmAAIFvCJigv6HoGgQIEDggYII+gOqSBAgQ+IaACfobiq5BgACBAwIa9AFUlyRAgMA3BPyL4xuKrkGAAIEDAiboA6guSYAAgW8ImKC/oegaBAgQOCBggj6A6pIECBD4hsD1r75J+A1H1yBAgMDXBUzQXyd1QQIECHxHQIP+jqOrECBA4OsC17/82+P59au6IAECBAjcFjBB3yZ0AQIECJwRuH79MkGfoXVVAgQI3BMwQd/zczYBAgSOCWjQx2hdmAABAvcErufTvzjuETqbAAECZwRM0GdcXZUAAQK3BdwkvE3oAgQIEDgjYII+4+qqBAgQuC3gf9C3CV2AAAECZwRM0GdcXZUAAQK3BTTo24QuQIAAgTMC/sVxxtVVCRAgcFvABH2b0AUIECBwRsAEfcbVVQkQIHBbwAR9m9AFCBAgcEZAgz7j6qoECBC4LXD9u3dx3EZ0AQIECJwQMEGfUHVNAgQIfEFAg/4CoksQIEDghICnOE6ouiYBAgS+IGCC/gKiSxAgQOCEwPX5pLevep+QdU0CBAjcFDBB3wR0OgECBE4JaNCnZF2XAAECNwWuX3/zL46bhk4nQIDAEQET9BFWFyVAgMB9AY/Z3Td0BQIECBwRMEEfYXVRAgQI3BfQoO8bugIBAgSOCHz+xfE3z0EfoXVRAgQI3BMwQd/zczYBAgSOCVz/4XWjx3BdmAABAncETNB39JxLgACBgwKf/0E//Q/6ILBLEyBAYFfABL0r5zwCBAgcFtCgDwO7PAECBHYFrk+H9i+OXT3nESBA4KCACfogrksTIEDgjoCbhHf0nEuAAIGDAibog7guTYAAgTsCGvQdPecSIEDgoIDXjR7EdWkCBAjcETBB39FzLgECBA4KXH//u8fsDvq6NAECBLYFTNDbdE4kQIDAWYHr8ysVP1Q5a+zqBAgQ2BIwQW+xOYkAAQLnBTTo88ZWIECAwJaAXxJusTmJAAEC5wVM0OeNrUCAAIEtAQ16i81JBAgQOC/gl4Tnja1AgACBLQET9BabkwgQIHBe4PpPX/U+r2wFAgQIbAiYoDfQnEKAAIEJAQ16QtkaBAgQ2BDwU+8NNKcQIEBgQsAEPaFsDQIECGwIXL/+enpZ0gacUwgQIHBawAR9Wtj1CRAgsCmgQW/COY0AAQKnBfyS8LSw6xMgQGBTwAS9Cec0AgQInBa4/vJFldPGrk+AAIEtARP0FpuTCBAgcF5Agz5vbAUCBAhsCbhJuMXmJAIECJwXMEGfN7YCAQIEtgRM0FtsTiJAgMB5ARP0eWMrECBAYEvgenoXxxackwgQIHBawAR9Wtj1CRAgsCmgQW/COY0AAQKnBa6/fJPwtLHrEyBAYEvABL3F5iQCBAicF/CY3XljKxAgQGBLwAS9xeYkAgQInBfQoM8bW4EAAQJbAr7qvcXmJAIECJwXMEGfN7YCAQIEtgSu3x6z24JzEgECBE4LmKBPC7s+AQIENgU06E04pxEgQOC0wPX8r8fz9CKuT4AAAQLrAibodTNnECBAYETALwlHmC1CgACBdQET9LqZMwgQIDAioEGPMFuEAAEC6wLX5x6hm4Trbs4gQIDAcQET9HFiCxAgQGBPQIPec3MWAQIEjgt4iuM4sQUIECCwJ2CC3nNzFgECBI4LXM/ffkl4XNkCBAgQ2BAwQW+gOYUAAQITAtfvhwl6AtoaBAgQWBUwQa+KOZ4AAQJDAhr0ELRlCBAgsCrgMbtVMccTIEBgSMAEPQRtGQIECKwK+CbhqpjjCRAgMCRggh6CtgwBAgRWBTToVTHHEyBAYEjALwmHoC1DgACBVQET9KqY4wkQIDAkcH3e1u+F/UPYliFAgMCKgAl6RcuxBAgQGBTwmN0gtqUIECCwImCCXtFyLAECBAYFNOhBbEsRIEBgRcC7OFa0HEuAAIFBARP0ILalCBAgsCJw/fn99JjdiphjCRAgMCRggh6CtgwBAgRWBTToVTHHEyBAYEjALwmHoC1DgACBVQET9KqY4wkQIDAk4DG7IWjLECBAYFXABL0q5ngCBAgMCWjQQ9CWIUCAwKrA9fu3142uojmeAAECEwIm6AllaxAgQGBDQIPeQHMKAQIEJgQ8xTGhbA0CBAhsCJigN9CcQoAAgQmB68/TTcIJaGsQIEBgVcAEvSrmeAIECAwJaNBD0JYhQIDAqsD19Bz0qpnjCRAgMCJggh5htggBAgTWBdwkXDdzBgECBEYETNAjzBYhQIDAuoAfqqybOYMAAQIjAiboEWaLECBAYF1Ag143cwYBAgRGBK4/f/yScETaIgQIEFgUMEEvgjmcAAECUwK+6j0lbR0CBAgsCpigF8EcToAAgSkBDXpK2joECBBYFPBLwkUwhxMgQGBKwAQ9JW0dAgQILApcT4/ZLZI5nAABAjMCJugZZ6sQIEBgWeB6+eTVMpoTCBAgMCFggp5QtgYBAgQ2BDToDTSnECBAYELALwknlK1BgACBDQET9AaaUwgQIDAh4G12E8rWIECAwIaACXoDzSkECBCYENCgJ5StQYAAgQ2BzzcJn8+N85xCgAABAocFTNCHgV2eAAECuwIa9K6c8wgQIHBYwE+9DwO7PAECBHYFTNC7cs4jQIDAYYHP60Z/u0l4GNnlCRAgsCNggt5Rcw4BAgQGBDToAWRLECBAYEfANwl31JxDgACBAQET9ACyJQgQILAj4HWjO2rOIUCAwICACXoA2RIECBDYEdCgd9ScQ4AAgQGB6/V6eA56ANoSBAgQWBUwQa+KOZ4AAQJDAp+bhF43OmRtGQIECCwJmKCXuBxMgACBOYHrj/9Bz2lbiQABAgsCJugFLIcSIEBgUkCDntS2FgECBBYErtfDY3YLXg4lQIDAmIAJeozaQgQIEFgT+HzV2wS9RuZoAgQIzAiYoGecrUKAAIFlAQ16mcwJBAgQmBHwLo4ZZ6sQIEBgWcAEvUzmBAIECMwIeGH/jLNVCBAgsCxggl4mcwIBAgRmBPwPesbZKgQIEFgWMEEvkzmBAAECMwIa9IyzVQgQILAscL38knAZzQkECBCYEDBBTyhbgwABAhsCGvQGmlMIECAwIeA56AllaxAgQGBDwAS9geYUAgQITAh4DnpC2RoECBDYEDBBb6A5hQABAhMCGvSEsjUIECCwIeCLKhtoTiFAgMCEgAl6QtkaBAgQ2BBwk3ADzSkECBCYEDBBTyhbgwABAhsCGvQGmlMIECAwIXC9Ho/nxELWIECAAIE1ARP0mpejCRAgMCZwPV8m6DFtCxEgQGBBwAS9gOVQAgQITApo0JPa1iJAgMCCwOeLKk83CRfAHEqAAIEpARP0lLR1CBAgsCjgMbtFMIcTIEBgSsAEPSVtHQIECCwKeMxuEczhBAgQmBIwQU9JW4cAAQKLAhr0IpjDCRAgMCVwvZ9+STiFbR0CBAisCJigV7QcS4AAgUEBL+wfxLYUAQIEVgRM0CtajiVAgMCggAY9iG0pAgQIrAj4qveKlmMJECAwKGCCHsS2FAECBFYE3CRc0XIsAQIEBgVM0IPYliJAgMCKgAa9ouVYAgQIDApcb1/1HuS2FAECBH4uYIL+uZUjCRAgMCrgJuEot8UIECDwcwET9M+tHEmAAIFRAQ16lNtiBAgQ+LmAXxL+3MqRBAgQGBUwQY9yW4wAAQI/F9Cgf27lSAIECIwKeIpjlNtiBAgQ+LmACfrnVo4kQIDAqIBvEo5yW4wAAQI/FzBB/9zKkQQIEBgVuJ4vX/UeFbcYAQIEfihggv4hlMMIECAwLaBBT4tbjwABAj8UuF5P/+L4oZXDCBAgMCpggh7lthgBAgR+LnC93ST8uZYjCRAgMChggh7EthQBAgRWBDToFS3HEiBAYFDATcJBbEsRIEBgRcAEvaLlWAIECAwKuEk4iG0pAgQIrAiYoFe0HEuAAIFBAQ16ENtSBAgQWBG4ng+/JFwBcywBAgSmBEzQU9LWIUCAwKLA9X6boBfNHE6AAIERARP0CLNFCBAgsC5wvfwPel3NGQQIEBgQMEEPIFuCAAECOwIa9I6acwgQIDAg4CbhALIlCBAgsCNggt5Rcw4BAgQGBD4/VHl+fqvijwABAgTSBEzQaRURDwECBP5fQIO2FQgQIBAq4CZhaGGERYAAARO0PUCAAIFQAQ06tDDCIkCAwPV6eVmSbUCAAIFEARN0YlXERIAAgY/A9f48CE2CAAECBPIETNB5NRERAQIE/ldAg7YRCBAgECpwvd0kDC2NsAgQaBcwQbfvAPkTIBAr4CZhbGkERoBAu4AJun0HyJ8AgVgBDTq2NAIjQKBd4Hq4Sdi+B+RPgECogAk6tDDCIkCAgJuE9gABAgRCBUzQoYURFgECBLyw3x4gQIBAqIAJOrQwwiJAgIAGbQ8QIEAgVMC7OEILIywCBAiYoO0BAgQIhAp4zC60MMIiQICACdoeIECAQKiABh1aGGERIEDATUJ7gAABAqECJujQwgiLAAECbhLaAwQIEAgVMEGHFkZYBAgQ8C4Oe4AAAQKhAibo0MIIiwABAhq0PUCAAIFQgevx0KNDayMsAgTKBXTn8g0gfQIEcgU06NzaiIwAgXKBz784Hs9yA+kTIEAgUsAEHVkWQREgQODx8By0XUCAAIFQARN0aGGERYAAAQ3aHiBAgECogJclhRZGWAQIEDBB2wMECBAIFfDC/tDCCIsAAQImaHuAAAECoQIadGhhhEWAAAHPQdsDBAgQCBUwQYcWRlgECBDwmJ09QIAAgVABE3RoYYRFgAABDdoeIECAQKiA56BDCyMsAgQImKDtAQIECIQKeMwutDDCIkCAgAnaHiBAgECogMfsQgsjLAIECJig7QECBAiECmjQoYURFgECBDxmZw8QIEAgVMAEHVoYYREgQMBNQnuAAAECoQIm6NDCCIsAAQIatD1AgACBUIHr8X48Q2MTFgECBKoFTNDV5Zc8AQLJAt7FkVwdsREgUC1ggq4uv+QJEEgW0KCTqyM2AgSqBa73w03C6h0geQIEYgVM0LGlERgBAu0CbhK27wD5EyAQK2CCji2NwAgQaBfQoNt3gPwJEIgV8C+O2NIIjACBdgETdPsOkD8BArECGnRsaQRGgEC7gH9xtO8A+RMgECtggo4tjcAIEGgX8EvC9h0gfwIEYgVM0LGlERgBAu0CXtjfvgPkT4BArIAJOrY0AiNAoF1Ag27fAfInQCBWwGN2saURGAEC7QIm6PYdIH8CBGIFrvfTC/tjqyMwAgSqBUzQ1eWXPAECyQIadHJ1xEaAQLWAm4TV5Zc8AQLJAibo5OqIjQCBagETdHX5JU+AQLKACTq5OmIjQKBa4Ho8Pg/a+SNAgACBOAETdFxJBESAAIH/E9Cg7QQCBAiECrhJGFoYYREgQMAEbQ8QIEAgVMAEHVoYYREgQMAEbQ8QIEAgVECDDi2MsAgQIOBfHPYAAQIEQgVM0KGFERYBAgSulxf22wUECBCIFDBBR5ZFUAQIEHg8NGi7gAABAqECbhKGFkZYBAgQMEHbAwQIEAgV0KBDCyMsAgQI+BeHPUCAAIFQARN0aGGERYAAgevxfviiin1AgACBQAETdGBRhESAAIH/EdCg7QMCBAiEClzvh39xhNZGWAQIlAuYoMs3gPQJEMgV8Jhdbm1ERoBAuYAJunwDSJ8AgVwBj9nl1kZkBAiUC5igyzeA9AkQyBXQoHNrIzICBMoF3CQs3wDSJ0AgV8AEnVsbkREgUC7gm4TlG0D6BAjkCpigc2sjMgIEygU06PINIH0CBHIF3CTMrY3ICBAoFzBBl28A6RMgkCvgl4S5tREZAQLlAibo8g0gfQIEcgX8Dzq3NiIjQKBcwARdvgGkT4BAroAGnVsbkREgUC7gXxzlG0D6BAjkCpigc2sjMgIEygWuzydjn+UG0idAgECkgAk6siyCIkCAwOOhQdsFBAgQCBW4Xm//4gitjbAIECgXMEGXbwDpEyCQK6BB59ZGZAQIlAt4Drp8A0ifAIFcARN0bm1ERoBAuYAJunwDSJ8AgVwBE3RubURGgEC5gAZdvgGkT4BAroAvquTWRmQECJQLmKDLN4D0CRDIFbjeXpaUWx2RESBQLWCCri6/5AkQSBbQoJOrIzYCBKoFvCypuvySJ0AgWcAEnVwdsREgUC3gMbvq8kueAIFkARN0cnXERoBAtYB3cVSXX/IECCQLmKCTqyM2AgSqBTTo6vJLngCBZIHrE9wzOUCxESBAoFXABN1aeXkTIBAv4Icq8SUSIAECrQIm6NbKy5sAgXgBDTq+RAIkQKBV4Hq7Sdhae3kTIBAuYIIOL5DwCBDoFfAujt7ay5wAgXABE3R4gYRHgECvgP9B99Ze5gQIhAuYoMMLJDwCBHoFNOje2sucAIFwAb8kDC+Q8AgQ6BUwQffWXuYECIQLaNDhBRIeAQK9Ap6D7q29zAkQCBcwQYcXSHgECPQK+CZhb+1lToBAuIAJOrxAwiNAoFdAg+6tvcwJEAgXuF5eNxpeIuERINAqYIJurby8CRCIF/BV7/gSCZAAgVYBE3Rr5eVNgEC8gAYdXyIBEiDQKuCXhK2VlzcBAvECJuj4EgmQAIFWAY/ZtVZe3gQIxAuYoONLJEACBFoFNOjWysubAIF4AS9Lii+RAAkQaBUwQbdWXt4ECMQLeMwuvkQCJECgVcAE3Vp5eRMgEC/gMbv4EgmQAIFWARN0a+XlTYBAvIAGHV8iARIg0CrgJmFr5eVNgEC8gAk6vkQCJECgVcAPVVorL28CBOIFTNDxJRIgAQKtAhp0a+XlTYBAvIB/ccSXSIAECLQKmKBbKy9vAgTiBa734/GMj1KABAgQKBQwQRcWXcoECPxjCGjQ/xh1EiUBAoUC1ydn/+IoLLyUCRDIFzBB59dIhAQIlAp43Whp4aVNgEC+gAk6v0YiJECgVECDLi28tAkQyBfwutH8GomQAIFSARN0aeGlTYBAvoAGnV8jERIgUCpwvd6egy6tvbQJEAgXMEGHF0h4BAj0CvglYW/tZU6AQLiACTq8QMIjQKBXwAv7e2svcwIEwgVM0OEFEh4BAr0CGnRv7WVOgEC4gH9xhBdIeAQI9AqYoHtrL3MCBMIFfJMwvEDCI0CgV8AE3Vt7mRMgEC6gQYcXSHgECPQKuEnYW3uZEyAQLmCCDi+Q8AgQ6BX4TNBPX/Xurb/MCRAIFjBBBxdHaAQIdAt4zK67/rInQCBYwAQdXByhESDQLaBBd9df9gQIBAv4qndwcYRGgEC3gAm6u/6yJ0AgWMBHY4OLIzQCBLoFTNDd9Zc9AQLBAhp0cHGERoBAt4CvenfXX/YECAQLmKCDiyM0AgS6BbzNrrv+sidAIFjABB1cHKERINAtoEF311/2BAgEC3hZUnBxhEaAQLeACbq7/rInQCBYQIMOLo7QCBDoFvCypO76y54AgWABE3RwcYRGgEC3wPV6PHyTsHsPyJ4AgVABE3RoYYRFgAABDdoeIECAQKiAm4ShhREWAQIETND2AAECBEIFfFEltDDCIkCAgAnaHiBAgECogBf2hxZGWAQIEDBB2wMECBAIFdCgQwsjLAIECPiiij1AgACBUAETdGhhhEWAAAHv4rAHCBAgECpggg4tjLAIECCgQdsDBAgQCBXwLo7QwgiLAAECJmh7gAABAqECbhKGFkZYBAgQMEHbAwQIEAgV8D/o0MIIiwABAiZoe4AAAQKhAhp0aGGERYAAAe/isAcIECAQKmCCDi2MsAgQIOCF/fYAAQIEQgVM0KGFERYBAgQ0aHuAAAECoQK+6h1aGGERIEDABG0PECBAIFRAgw4tjLAIECDgKQ57gAABAqECJujQwgiLAAECfkloDxAgQCBUwAQdWhhhESBAQIO2BwgQIBAq4IsqoYURFgECBEzQ9gABAgRCBXxRJbQwwiJAgIAJ2h4gQIBAqMD1fjyeobEJiwABAtUCJujq8kueAIFkAQ06uTpiI0CgWuB6vPyLo3oHSJ4AgVgBE3RsaQRGgEC7gB+qtO8A+RMgECtggo4tjcAIEGgX0KDbd4D8CRCIFfC60djSCIwAgXYBE3T7DpA/AQKxAj55FVsagREg0C5ggm7fAfInQCBW4Hq9/VAltjoCI0CgWsAEXV1+yRMgkCygQSdXR2wECFQLeN1odfklT4BAsoAJOrk6YiNAoFrAJ6+qyy95AgSSBUzQydURGwEC1QIadHX5JU+AQLKAm4TJ1REbAQLVAibo6vJLngCBZAENOrk6YiNAoFrA60aryy95AgSSBUzQydURGwEC1QJuElaXX/IECCQLmKCTqyM2AgSqBTTo6vJLngCBZIHr/fI+6OQCiY0AgV4BE3Rv7WVOgEC4gJuE4QUSHgECvQIm6N7ay5wAgXABDTq8QMIjQKBXwPuge2svcwIEwgVM0OEFEh4BAr0CbhL21l7mBAiEC5igwwskPAIEegU06N7ay5wAgXCB6/XwS8LwGgmPAIFSARN0aeGlTYBAvoDH7PJrJEICBEoFTNClhZc2AQL5Ah6zy6+RCAkQKBUwQZcWXtoECOQLaND5NRIhAQKlAl7YX1p4aRMgkC9ggs6vkQgJECgVcJOwtPDSJkAgX8AEnV8jERIgUCrghyqlhZc2AQL5Aibo/BqJkACBUgENurTw0iZAIF/ATcL8GomQAIFSARN0aeGlTYBAvoAGnV8jERIgUCrghf2lhZc2AQL5Aibo/BqJkACBUoHr/fbJq9LaS5sAgXABE3R4gYRHgECvgAbdW3uZEyAQLuCn3uEFEh4BAr0CJuje2sucAIFwATcJwwskPAIEegVM0L21lzkBAuECGnR4gYRHgECvgJcl9dZe5gQIhAuY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CBfQoMMLJDwCBHoFNOje2sucAIFwAQ06vEDCI0CgV0CD7q29zAkQIECAAAECBAgQIECAwD+RwH8DBP0ZBVVpi5o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60" y="353880"/>
            <a:ext cx="2341340" cy="4838770"/>
          </a:xfrm>
          <a:prstGeom prst="rect">
            <a:avLst/>
          </a:prstGeom>
        </p:spPr>
      </p:pic>
      <p:pic>
        <p:nvPicPr>
          <p:cNvPr id="6" name="Image 3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29972" y="1794510"/>
            <a:ext cx="1404285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500" dirty="0"/>
          </a:p>
        </p:txBody>
      </p:sp>
      <p:sp>
        <p:nvSpPr>
          <p:cNvPr id="8" name="Text 2"/>
          <p:cNvSpPr/>
          <p:nvPr/>
        </p:nvSpPr>
        <p:spPr>
          <a:xfrm>
            <a:off x="1029972" y="2571750"/>
            <a:ext cx="1404285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1500" dirty="0"/>
          </a:p>
        </p:txBody>
      </p:sp>
      <p:sp>
        <p:nvSpPr>
          <p:cNvPr id="9" name="Shape 3"/>
          <p:cNvSpPr/>
          <p:nvPr/>
        </p:nvSpPr>
        <p:spPr>
          <a:xfrm>
            <a:off x="4027840" y="1126483"/>
            <a:ext cx="4514775" cy="876087"/>
          </a:xfrm>
          <a:custGeom>
            <a:avLst/>
            <a:gdLst/>
            <a:ahLst/>
            <a:cxnLst/>
            <a:rect l="l" t="t" r="r" b="b"/>
            <a:pathLst>
              <a:path w="4514775" h="876087">
                <a:moveTo>
                  <a:pt x="93655" y="0"/>
                </a:moveTo>
                <a:lnTo>
                  <a:pt x="4421120" y="0"/>
                </a:lnTo>
                <a:quadBezTo>
                  <a:pt x="4514775" y="0"/>
                  <a:pt x="4514775" y="77736"/>
                </a:quadBezTo>
                <a:lnTo>
                  <a:pt x="4514775" y="798351"/>
                </a:lnTo>
                <a:quadBezTo>
                  <a:pt x="4514775" y="876087"/>
                  <a:pt x="4421120" y="876087"/>
                </a:quadBezTo>
                <a:lnTo>
                  <a:pt x="93655" y="876087"/>
                </a:lnTo>
                <a:quadBezTo>
                  <a:pt x="0" y="876087"/>
                  <a:pt x="0" y="798351"/>
                </a:quadBezTo>
                <a:lnTo>
                  <a:pt x="0" y="77736"/>
                </a:lnTo>
                <a:quadBezTo>
                  <a:pt x="0" y="0"/>
                  <a:pt x="93655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9525" dist="508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0" name="Shape 4"/>
          <p:cNvSpPr/>
          <p:nvPr/>
        </p:nvSpPr>
        <p:spPr>
          <a:xfrm>
            <a:off x="4027840" y="2130612"/>
            <a:ext cx="4514775" cy="876087"/>
          </a:xfrm>
          <a:custGeom>
            <a:avLst/>
            <a:gdLst/>
            <a:ahLst/>
            <a:cxnLst/>
            <a:rect l="l" t="t" r="r" b="b"/>
            <a:pathLst>
              <a:path w="4514775" h="876087">
                <a:moveTo>
                  <a:pt x="93655" y="0"/>
                </a:moveTo>
                <a:lnTo>
                  <a:pt x="4421120" y="0"/>
                </a:lnTo>
                <a:quadBezTo>
                  <a:pt x="4514775" y="0"/>
                  <a:pt x="4514775" y="77736"/>
                </a:quadBezTo>
                <a:lnTo>
                  <a:pt x="4514775" y="798351"/>
                </a:lnTo>
                <a:quadBezTo>
                  <a:pt x="4514775" y="876087"/>
                  <a:pt x="4421120" y="876087"/>
                </a:quadBezTo>
                <a:lnTo>
                  <a:pt x="93655" y="876087"/>
                </a:lnTo>
                <a:quadBezTo>
                  <a:pt x="0" y="876087"/>
                  <a:pt x="0" y="798351"/>
                </a:quadBezTo>
                <a:lnTo>
                  <a:pt x="0" y="77736"/>
                </a:lnTo>
                <a:quadBezTo>
                  <a:pt x="0" y="0"/>
                  <a:pt x="93655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9525" dist="508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1" name="Shape 5"/>
          <p:cNvSpPr/>
          <p:nvPr/>
        </p:nvSpPr>
        <p:spPr>
          <a:xfrm>
            <a:off x="4027840" y="3124188"/>
            <a:ext cx="4514775" cy="876087"/>
          </a:xfrm>
          <a:custGeom>
            <a:avLst/>
            <a:gdLst/>
            <a:ahLst/>
            <a:cxnLst/>
            <a:rect l="l" t="t" r="r" b="b"/>
            <a:pathLst>
              <a:path w="4514775" h="876087">
                <a:moveTo>
                  <a:pt x="93655" y="0"/>
                </a:moveTo>
                <a:lnTo>
                  <a:pt x="4421120" y="0"/>
                </a:lnTo>
                <a:quadBezTo>
                  <a:pt x="4514775" y="0"/>
                  <a:pt x="4514775" y="77736"/>
                </a:quadBezTo>
                <a:lnTo>
                  <a:pt x="4514775" y="798351"/>
                </a:lnTo>
                <a:quadBezTo>
                  <a:pt x="4514775" y="876087"/>
                  <a:pt x="4421120" y="876087"/>
                </a:quadBezTo>
                <a:lnTo>
                  <a:pt x="93655" y="876087"/>
                </a:lnTo>
                <a:quadBezTo>
                  <a:pt x="0" y="876087"/>
                  <a:pt x="0" y="798351"/>
                </a:quadBezTo>
                <a:lnTo>
                  <a:pt x="0" y="77736"/>
                </a:lnTo>
                <a:quadBezTo>
                  <a:pt x="0" y="0"/>
                  <a:pt x="93655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9525" dist="508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2" name="Shape 6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DBDBDB"/>
          </a:solidFill>
        </p:spPr>
      </p:sp>
      <p:sp>
        <p:nvSpPr>
          <p:cNvPr id="13" name="Text 7"/>
          <p:cNvSpPr/>
          <p:nvPr/>
        </p:nvSpPr>
        <p:spPr>
          <a:xfrm>
            <a:off x="4670300" y="1308565"/>
            <a:ext cx="387231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用户管理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168312" y="1275990"/>
            <a:ext cx="589756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01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4168312" y="2280120"/>
            <a:ext cx="681034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02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4199908" y="3273695"/>
            <a:ext cx="681034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03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4670300" y="2312695"/>
            <a:ext cx="387231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图书管理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4670300" y="3306270"/>
            <a:ext cx="387231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其他功能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0"/>
            <a:ext cx="1749493" cy="4145295"/>
          </a:xfrm>
          <a:prstGeom prst="rect">
            <a:avLst/>
          </a:prstGeom>
        </p:spPr>
      </p:pic>
      <p:pic>
        <p:nvPicPr>
          <p:cNvPr id="5" name="Image 2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3010742" y="1657583"/>
            <a:ext cx="613325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用户管理</a:t>
            </a:r>
            <a:endParaRPr lang="en-US" sz="1500" dirty="0"/>
          </a:p>
        </p:txBody>
      </p:sp>
      <p:pic>
        <p:nvPicPr>
          <p:cNvPr id="8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102182" y="2908791"/>
            <a:ext cx="5762337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用户权限设置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3102182" y="2339799"/>
            <a:ext cx="5762337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登录与注册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391589" y="1082850"/>
            <a:ext cx="1853612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90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01</a:t>
            </a:r>
            <a:endParaRPr lang="en-US" sz="1500" dirty="0"/>
          </a:p>
        </p:txBody>
      </p:sp>
      <p:sp>
        <p:nvSpPr>
          <p:cNvPr id="13" name="Text 3"/>
          <p:cNvSpPr/>
          <p:nvPr/>
        </p:nvSpPr>
        <p:spPr>
          <a:xfrm>
            <a:off x="3102182" y="3477751"/>
            <a:ext cx="5762337" cy="43878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</a:t>
            </a:r>
            <a:r>
              <a:rPr lang="zh-CN" alt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信息管理</a:t>
            </a:r>
            <a:endParaRPr lang="zh-CN" altLang="en-US" sz="135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登录与注册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4058844" y="1051687"/>
            <a:ext cx="4617920" cy="235000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用户注册信息的录入与登录功能。</a:t>
            </a:r>
            <a:endParaRPr lang="en-US" sz="1500" dirty="0"/>
          </a:p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用户敏感信息采用md5加密存储以确保安全。</a:t>
            </a:r>
            <a:endParaRPr lang="en-US" sz="1500" dirty="0"/>
          </a:p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登录状态校验通过session实现，登录后在session中加入userId进行标识。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9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10" name="Image 4" descr="https://card-ai-public.oss-cn-hangzhou.aliyuncs.com/100/user_image/2023_09_12/3b0a98a84c4b4b911505f496195e84b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10" y="787202"/>
            <a:ext cx="2450418" cy="43562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4" name="Image 1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5" name="Image 2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6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8" name="Text 2"/>
          <p:cNvSpPr/>
          <p:nvPr/>
        </p:nvSpPr>
        <p:spPr>
          <a:xfrm>
            <a:off x="4058844" y="1079119"/>
            <a:ext cx="4617920" cy="183197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管理员：拥有最高权限，可管理所有信息。</a:t>
            </a:r>
            <a:endParaRPr lang="en-US" sz="1500" dirty="0"/>
          </a:p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老师：第二级权限，可管理书籍和借阅信息。</a:t>
            </a:r>
            <a:endParaRPr lang="en-US" sz="1500" dirty="0"/>
          </a:p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学生：只拥有查询、借阅图书和编辑个人信息的权限。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9" name="Image 4" descr="https://card-ai-public.oss-cn-hangzhou.aliyuncs.com/100/user_image/2023_09_07/522c752fb336dbed2b86853db1f2836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49" y="787202"/>
            <a:ext cx="2450418" cy="4356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用户权限设置</a:t>
            </a:r>
            <a:endParaRPr lang="en-US" sz="1500" dirty="0"/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870" y="2105819"/>
            <a:ext cx="1576070" cy="2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865" y="2104867"/>
            <a:ext cx="1687830" cy="282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7105" y="2115027"/>
            <a:ext cx="1597660" cy="280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4" name="Image 1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5" name="Image 2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6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8" name="Text 2"/>
          <p:cNvSpPr/>
          <p:nvPr/>
        </p:nvSpPr>
        <p:spPr>
          <a:xfrm>
            <a:off x="3874059" y="573659"/>
            <a:ext cx="4617920" cy="14538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管理员可修改所有账号的信息和权限。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9" name="Image 4" descr="https://card-ai-public.oss-cn-hangzhou.aliyuncs.com/100/user_image/2023_09_07/522c752fb336dbed2b86853db1f2836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49" y="787202"/>
            <a:ext cx="2450418" cy="4356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用户信息管理</a:t>
            </a:r>
            <a:endParaRPr lang="en-US" sz="15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168" y="1138555"/>
            <a:ext cx="5262245" cy="13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2676525"/>
            <a:ext cx="2205355" cy="242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0"/>
            <a:ext cx="1749493" cy="4145295"/>
          </a:xfrm>
          <a:prstGeom prst="rect">
            <a:avLst/>
          </a:prstGeom>
        </p:spPr>
      </p:pic>
      <p:pic>
        <p:nvPicPr>
          <p:cNvPr id="5" name="Image 2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047798" y="4736125"/>
            <a:ext cx="5666289" cy="137160"/>
          </a:xfrm>
          <a:custGeom>
            <a:avLst/>
            <a:gdLst/>
            <a:ahLst/>
            <a:cxnLst/>
            <a:rect l="l" t="t" r="r" b="b"/>
            <a:pathLst>
              <a:path w="5666289" h="137160">
                <a:moveTo>
                  <a:pt x="0" y="0"/>
                </a:moveTo>
                <a:lnTo>
                  <a:pt x="5666289" y="0"/>
                </a:lnTo>
                <a:lnTo>
                  <a:pt x="5666289" y="137160"/>
                </a:lnTo>
                <a:lnTo>
                  <a:pt x="0" y="13716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3010742" y="1657583"/>
            <a:ext cx="613325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图书管理</a:t>
            </a:r>
            <a:endParaRPr lang="en-US" sz="1500" dirty="0"/>
          </a:p>
        </p:txBody>
      </p:sp>
      <p:pic>
        <p:nvPicPr>
          <p:cNvPr id="8" name="Image 3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102182" y="2908791"/>
            <a:ext cx="5715495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图书信息管理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3102182" y="2339799"/>
            <a:ext cx="5536560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图书借阅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3102182" y="3477783"/>
            <a:ext cx="5715495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3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借阅详情查询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749016" y="4534957"/>
            <a:ext cx="1394984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www.mindshow.vip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391589" y="1082850"/>
            <a:ext cx="1853612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9000" dirty="0">
                <a:solidFill>
                  <a:srgbClr val="000000"/>
                </a:solidFill>
                <a:latin typeface="素材集市酷方体" pitchFamily="34" charset="0"/>
                <a:ea typeface="素材集市酷方体" pitchFamily="34" charset="-122"/>
                <a:cs typeface="素材集市酷方体" pitchFamily="34" charset="-120"/>
              </a:rPr>
              <a:t>02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4058844" y="1024255"/>
            <a:ext cx="4617920" cy="1764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图书借阅页面可进行图书搜索和借阅。</a:t>
            </a:r>
            <a:endParaRPr lang="en-US" sz="1500" dirty="0"/>
          </a:p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缺库存时可预定图书，归还后会发送图书可借阅的通知。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8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9" name="Image 4" descr="https://card-ai-public.oss-cn-hangzhou.aliyuncs.com/100/user_image/2023_09_07/a21cf84cb1e7ff3f7711df20eb87278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85" y="787202"/>
            <a:ext cx="2450418" cy="4356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图书借阅</a:t>
            </a:r>
            <a:endParaRPr lang="en-US" sz="1500" dirty="0"/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985" y="2292350"/>
            <a:ext cx="5260340" cy="195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pic>
        <p:nvPicPr>
          <p:cNvPr id="3" name="Image 0" descr="data:image/png;base64,iVBORw0KGgoAAAANSUhEUgAAAJYAAAD6CAYAAABDN77DAAAACXBIWXMAAAsTAAALEwEAmpwYAAAgAElEQVR4Xu19CbRsV1nmOVV1731D8jKTF4Zguh1BcGBQW1YztIrz1CatojRtEsABFJZtu7pt09jSKs0CNAsUpIGFIKyo2EsFXboUpEHWalAaSIAsRMKQkIFIkjfkvXtv1env+/b/79rn1KlTp4b7XtWtt5N6tc8e//3vb///v/+9T9386HX9u7M8vzkvio9keXHzoOh+pD/IbvnC6/Jj2blwjgMzciAHsIraukV2mwCXFx8ZDIqbs6z74bseyD6W/UHery1/LvEcBxIOjAdWDZuAwPvyLH9PVhR/mxedd33+Edn/y16U79YUPZe05hyYClg1vDqWFQBaXvx11u/8+Z2vh0TDQ025c0lrxoF5gVVl12eKPPtzSLQ/H2x2//qeV+XHqwXOPa8HBxYNrJRr21Cb74YA+6N+0fnju1+b37UeLD03SnJgL4GVchjqsfg/RZb/US/rvO321+afO8f+/c2BMwWsCheL9wHTb+5ud956+xvze/c3i9dzdGcJWJHZO5Bif9YpBm+86IHuOz76B/n2ek7D/hv12QZWytF7szx7y6Dfee3dr8s/tP9YvV4jWiZgJZwv3pdn2au2drt/eNsb8lPrNSX7Y7RLCqzIXEqx/zXY7bz67tfn/7Q/WL4eo8ivuK4/wJYNAmKpA0l8O46YXnrn72bvPueEXeq5EnH5Q6/v9wtY0HxYAYCRyveD2pfe+dDu284dJy0vwPKHPae/I2Dhs1oAyz4Fml9WbHdef9fv5SeWl8XrSVn+iOf0twfULSa1VhBgX8DUvaQ43XnVOYAtD4jzK5/TP00VSHBJHZr08vhqqEcx9O48z34jyzu/8/nX5CeXh8XrSUl+5XP7pyilBKQagK2YeuQw7sJgfr17fufVn3t5/uB6TuvZH3X+yOf2xXxJpv0FsDswql+68/7uG89dTjzzQOvkHdyo4ofYCtBSvGMfqBelo8yAceap7PKHh2KtvO7oBYMPXnH9ztOXn9z9RWEHYBkILABXh+AxgDmACDABygFm8RUBF2frMUXR+Ysrrhv85UN+ovia/TV9yzsaYMkkUhVgeJakQn43ywYRYACf0ldLemGQxbd2OoMP4o7/6y5/bvGQ5Z2S/UFZJ1V7DiSXYPpuANgKqkcMKfsP2e7g1iuu7z83u5pr5lzYCw50TPpIBcquSoA0i/21F0Quuk2M9ULsdn/76AX9v3vos4uvX3T759rLsk7JrjJ16ACbxf4iMFfH/sqfOBgM3n/0+v6NX/Ks4sJzgFgcB6QKfVcoQCS205rYX9i2ZD9zqjf4+BXX7z6D7Fgce9e3Je4Kg3uBO8IGt8Mk+2sfuCcuL4r8TUevL/700mcXV6wvJBYz8mC8U30lAGtSjxFgFf+Xq82Vd08UxXf1BoNbLr9290fPSa/ZQSbjPYIldSNU/VqJ/ZUa/HX+r33gnrgoz/M3H72u+MNzronZwBVsrIptlfqo6uwvB84k9VgF2Oq5J4ofzHcHN8P2+rezsXd9a3W4i8MnHNUkrgbt7trYX3O6J1ZgB3kZbK8/xE3b3z+3c2y/UGS8o7j8V20A1mR/zeKecPC2J/nslASTfgQ7x3+Acf+Es0PBavWqIx1N7hBgBNnIobSXcffEuHPFWvsrkWpV9WjlV+Vw+6qsGLz38uv7P3vOsG8GeiczIz0BGO78SYINJzuJ19pfqQpl3arNZm4MSjS3y6oAWyH7awO/p/OKy68v3nblTxYXNbN3fXPj7YY6gLVVj6n/y9XhIo6Hltn+wl3u79/ewaH2tcUT1xc+40c+vN0QZHshgJnUSdRjrf3VqB5p/Fs7thHYj9dzHolL3e+FYf9z51RjGWQy3qvSheBygDl4XD2m9pdLp1r1WFGHUT0a4KL/q0E9roj91YNh//Kj1w3egF3jgfFreL1yMN8y3OVacIA5YOrUowNMRnwCntbuiQrgop9sDMAErtW4vfrMU73+Oy97VnF0vSBUP1r6sWSoG8C0O6xKlyrADFy16rEKsCb3RHSwVo6HPJ10dA30UXrZRqJ+OGc7Nf/Gbm/w/nNXcXBthtLJpRC/HWBuZ8XJZ57ZX3GykebAdOkVyxMABoKRY59Z7a/VuL36cFzFec/Ra3evPtswP5v9+0U/qUPfBRq4SurRAVNjf03vnqiow6qEbGN/Lbl6PIjfmbgJ97xelN1ABbB+Ie4KXdUQVE0Aa7K/vJ7sr8RmqqrH1D2Rqr0IMNbnp8b/5ZKU0lB1l9n+KrJfvvz2wRsfdXWxuW7QksQSIFyKmAozgLWzvwjGAKaFHQ9FlVqxvxzY3l8EWKJ6l2kSsUCece+FxZ9e9lPFectE117T0qG95KAyiTN8C6et/UXbx+wv2VWUJkHyTX88lNhfJkXH+r+q3nuXunHHutfca9k+nKnf1t3uv3OdruBQ/8edYARYAEUJYE3qMbW/uAtMpMlc9tf+up6TPx5XcN57+XXFVS3xuNLF5G5wcFHSOLikIk09uiQwKSQ3Q12dPbW/EptNtpfZX6TNgU16HdRKWz7760sxjL972PXF1640aloQH2wsShlTewTXiHocb39JIjkgHYhRFZl6jJNtkpDAbDLw465w2O9+Oh462i8G78b1mye3mJ+VLaJdoQOCEz4WYDXq0SSYS6+27omJ9hdpKO0KHWAEcUKvS8gIxESqLbn9dT6u37zj6HU7T1lZ5EwgPN55L6lAU3UlaWST1kI9zn08ZNIsgGjOt4eqAFsi9XgI/um371dw6WoyJ1I2FeJRegX1WGtLpeXqdoEOyNRmW4T9Ne/x0Dj7a8Li28tsgusdR39i56l72cnZaBu8NhupGWDRlhqxv1z90G4yO40qle2WJF5FnS3T9Zy4uM7GDGTZQbyP/vbLr9t52tnpfm96jbtCB0E0vCnBEnuman+V8liuAjBJNQOYpJW35+UINBj3bfxf0ZYieLkQ+HGvfAWwLnFXzP46mGedP9tP4Ep3hSUj3NVj1e1QBxbf8p8J+0vSxQAm1djgdnA3RAmICbBT+2sJ3BMC137ZLUJiFUMbq2xXyQXRxv4aUY8uRYJ6LO0Co2Q0CaYJ9X7onkgcrCzrkk/gSEBRBdi89teSXM85iJ8i+5OHXlt83d4oqDPXavjtBpw5lFQgJ32oxjS5EWCcbAMOyzDPwTICMAeCgceA0tr+WsvrOUV2ZJAP/uKya4svPXMwWHxPwIUZ7/jbbviL9fFWqO0SSyBIpUaq9hyEDrA9sr/mOh4i7XX2V1USLol74iHdfPCXq/zjJOHOu0kkGdgAWJN6dPtmGvdE1U5jG6maM0BGA79JPVIdtlWPbeyvSXaaaKXEPfPHQ1fhx0n+YlXfvjZVGKSWq0OBB9KrBLCg9oYuhGb7a7x6bGF/pSo1qugZj4dksxEUw35Lx0PRwDf7LpajJDcpF/hhAAtqPUj2xWuQaouPPdXt/+kVzy7g71qtIAepqzBnoKkHnQG6eqSkGKse3eZK1M3C7C+309hHS/dEBEsCgqbzx1RCLt3xUJ4/qRgUb12130v1i37BQKcUsslwg53PVI+p/SUpgPRUhflKr6q9RdpfBLf6qeweBXqCmrSbpIng4nOSXuf/Wv7rOcX3HL1w8OurJLOAkSDiU2mkCawB2Ih6nNE9IbCm/SZx5hlIzl3PSZFUZD9/9PrdZ60KuDC/YZIrLoRoSznAZG9EwE3hnkCd2HYA4iz217nrOURUkb8aPq5vXgVw+SF0UCUGHpdeTfZXVT0uzP5KaDBQRzUn1hq45dKY0/6K6n51joc24eP646PPLb5k2cE13BVy0uD2jRLMJm3ElqIaM1tHKm0K90Qr+8v7BT0sb4Z1nXpc1+s5l+EPIPzJsr+ckb5XGI1cgssBJjCUbSnbLQ4N5SBZKu6JBdhfBHDi1FS/oiuAu6Suq87POgNf7aGu7XrjTyppoVj6NO6JJj+ZaGWbif9rgVLmMb3t4k3L/M5iNN4jA8Kkhd0XJ9E+bdSjAyzdmVVB4NLO2kvfENrT4yGOIwFmBFiUipbvAGtyTxgQxaORckwzngV+DKVuHPsCEIa/DfR9eGfxFxbQ1J40Mfpeoa+wIcBq1WNkLldlAkbF2x4PYQJcPbI9B69LTLWVAptxt6tCv9ELzzooX1KPkhjso8H/pfNIo8MXRAQX21xi+wv0vnhZb0NEGytOsDPZAJMwOQLMVzmlUTqhdQBrezzk/eu7RvW6qkvLCThGAwFXpccNfAHOAKa2AwgFRFetApWDFnFbOEH6cLEZwHzsLpWiCmb9FIhpW2zP+hTNiXoUXbMHUDV4y0OuKy6fvYm9qRl+NdkZjQHXTZzA5as/MKmqwmrdEzZZqDuX/RVdDSO3JzgpyQJwkCQAC9J0WK4WYFZvz+wvB3YC6BLdc4LrCqDr95fNM4+xmjriik8AJgngEzKqHqNxn6owxb2NBIwRmOeu5+zR334sngbP/C/vjeyZrdVgvBNADjB8p2K7BLBEOkgajXFPmBqp9d63tr9MlTi4JUlN7Tl4mef5irv6CXTOan+V1aMvrjDeKLlLaq9SJi5I0DNOPS78ek6R/dcrfmLn22aDweJrycaKKsYY5OrQJY0/VyaupB452XUgkBowQApwnCCCZAr/VwruRdpfpkZr1SPpVr+kPdA81j3Rxv4i3U3lyJM57a8cTH3TsthbPQ54gCGBeRlWUYE/EJljyeb4D5spDJbPzMTAmdeBbOOzGEFWKCvkUeyhjgLLxDgy1IEHN1eVpkbQNiyxmjqx7ZAX6ZH0Im2kHXmR9ko57xa041fmAgGoI3rSOviJbQWujg5lFoIQF+oxl30FPrB6aIPZpASMUVFc9MYH9ViV9IkHKEGeqg8kqFkvx7SQrP4YQjchzgf10S5c1s2KV6PGD5CUdlX2phR5HVSMrxh8E1D4SCWQKfYsSaNnrmTLizscS0d7QZWEdqMLgXXYHtuIn9KznT+aOhNw2IeX4XeFHqNlMf4v61d9NLgnXIIJThxLOgbGUVfSyWhVPj6RXy61vVzSb1U9qn3vg+21CPRvHb22/8wWRfe0SPC8c+ABGIFZNiAxIzAo7hYdFCngIgPKjBgLMLQxVj2eies5HJMWh4HX6dECCrSNVY9WNwAq8CbGUxC42mPbDkBfoBGQqF9XrgqwuHhZPsxJMyg6+W9dcW3xyOZCe5sLPmpVcKLFTAHM3A5kVNX+0oSEOvLHOMDiCnZw2UoTMNkuvzmRbL8yoexHE+rtzueeGEo5tpv2a3GfKAdJQk+w/7yc0TTP8ZADxxZf4DH5kQBOZRr8ZOSP6rf1f+GFjKJTvP5sHvnEX02OonsMwGy1DdVjBWAOuBIDEsA4uHyiBeAhwJrVo010tY6D0cA69K1hAjRxBtQJ/q8gWY0Wr1MnXQQwgsLaNWBONPAJmpJ6dB4bwHxRj5RjP0l/EWAEGT/ky7hQFE+9/I7B88Zl73U6eGQSxQiNAPNBkeHMs9UiYPiH4EgGXp3guMJYLjBzrHr0Ca1Kr9buCdKU0OOScSzASLdLjTBRs7ongkQOY4x2oHhGHg7HfsaPh2C+//oV1xVftdcgqmu/45PPiSWjKRVcPTpzoqQIEzCiHn1CtYrwqU6wp/sqQ/u1ADNwjbW/ZjkecoD5YtBEJ6ByCaqxkvaEDyk9Xgdl5rK/JrkdIiAJSlOP7NPTp7S/Dgyy/u+eDZUYfruBTDWJVAWYMbzJ/hqrHh1g/PaJiyCjhLGPT26djyoBo6nLuY6Hau0vLSjSYuBKADairpNyYwHWsEDP+PUc+I2++Yo7+tfWSZW9TIMQkKQKDKxhbN3pP8unYDF1OBZgpYlzAzT0GSaHUsI+AqPlmcRYrP1VaXvE/qqoR1tocRFEiedApGRhfIL9FfnF8s5nxvfA/iK/U/trUOQvOdOO055WKRkDqICg4MxDnFF6/BiYXnUOqiwC0WTRTM7TkKxEPquMjVKrHW3zWVKB8GQI5eRgRJlAg8eRizZZTmXZFB21jNA1oThGwEEwsL5oRQiDCHHmix4UZXvVcimtaTlrlsAXDeZcVUulckhhIQY6WDlGhsQxi7e4zHlq9KlFj4sgq8OxWbqS+Wy8KzlYOUSUk6OXtInCwB91721n2YVYzy9Hyo+GHvb+3450Pic5zM3AJZiex6hHlG/tnmA7BJSvUn9mmvpgfrKNNnaoDvNVnt+hjYXaX3Wqt9RvQoN4hGdJ3wo9rCMp0db+Smwmq6fFPa/9JToCnwJvy3z94Suu33n63kMq9CAbyyc9AgyyREaiTWwERWCgJlorKNSVQGJajf9rrHp0gDl4vA8xmm0bk3yi1f5wQsvqxJg54XpOmHyjm/3EtjEBfDbwTvPjvg74sEAqPJmkHglE8TDwb277y4Ht4IrzaXMMDr7qTL1V3cMUkuESoRTVxJtLUIrZNI+ZI+pRs5GIbsRdHbK8qZigzpCgyUQ/LraRT7iMqEcym2qOIh51An0eR56fETJLgUSLensw3SgVaImxjg0wqkfkk55quZHzR6obfKybcHbK8Vp7zEhVqtQZbCiNoV49qq6RGtSfjyHU5ZCG54rGu5QfWt5IKJVD3THq8UuKbPBfQBU/exrCDVJiwYz4LlfvGPVoojqoTgxSq95WXGX1BeliK4UrR4Dyjz37yiK0Ugni0kvfge+SJiwvyRLKBwlECWf9ME/lmd9wPZq0etsB1kYf6nnbTqvTLvqdbpc0od/W/i+pXqOPNGhMwzGqfRtvkMhh7JP9X9VyiSQccU/k2Qsuv+7Bq/YUVWi8R8Z5JyVphETmmdQYGpMYOTmiepQoqE3mMEkr1+LMq0q7KAHYoa1MrvBo6CK5xnAO5KGcE8oV63UUR4aNQ61q9XKaEHEDP96eMLq9DotojIgIPIhLepXLiYaU1jTOTqt8cHq8HGkSv9CJ+sHysDGUNgbkn4ZjY+IXB87do+JgfirhOH6WkCQlg5SAUFcuJG90O5v/A9EfsZJ78iUHKQnTCrYPWUDGajX5x8sleWk9UDesQ8aFepIgaivpx7b4WrEsR0kTV7KVE/PZhklP0sFymiC2aR+rrz6Yno6DZfURLevx6zkYa5DaVTeG8cL4/EMP+8niG/cEUdZoDytKvxXJCQpTiVgI0YZgXmp/+eqrSqSSxOM0I3Bm49YZcaKJgZ2YPTK0v6yOo0fgMgkiCUCohbrz219oLwiCso0keCLsmf1FXpp04epgWIj9ZXSzSfLP56hkf1m/0hyD4n/i618PZyfQsqh/ww+vUQrho8nj6k6khKaT+Vr1QfLEchyD5S3E/jLbIEovoyeVTjUSSZJPZbw+6eTKDZ9At69kjeHM/HqO6KI05jiIVaPHaXXpQgN/bvvLxk5AlfgV1kjN8VDxxCuf3f+hRQGp2k7pTWgHVwROCiQHkAHMJ1hAJCgtPwVmylgO2BjbpB41AWxDExLqCOhKszz1kX6Ybp+0THVCVccZrfqLPx5K6az4AUfUtdPaBDAHpvNPY8cYbOGEOAWBnSsabwKPrZzXUZmkHBjwq/jFwANVUCzimX+v8G1YMff7ZGkXYdJrxP6iJjMAcfeYgkv1E/Clk28AC1LPwOHM1OTbh+3Zahtrfzng1P4M9pfveG2iDKBn5NdzgmTlWG0RJOMNmsJALwlGUPDZyo8DWFxgLFu1q0xKqy2X4Ek5pF3ZPzD46UUAqdoG+Jtlz351sXGwm30Tfsnk6TBeHsap1q4KAdCP8TTddl2hjJX3OiqnPZnsF8Em5kGpJ/ZagBTK0d7xsqzH8rRFGEeI5ZiW9hPLJH0wn+2pHoLK+HjCd2wjKas+tXv0fkmD1WNb3q/yvb2Gtkv9JuWsndq2vU6kgbtHo8fraUzDMZJ5ojmlj3fqWS6lVTxOxmZ59/V6933lP954yQMsv6jgE6f2AKr8+a/beSz87t8O4fNVDgiCK+QPGRomIaTj3yFYNDmWzvgUAHNmjgFYoJWTnTK6ZoJT2qzNEkNrwZJMVBuAxYlP6CG/qm2nE1m3CMDXkTrkdRuAjVugVYCltEYep0DPsv9+26u6C/3FwBKwUrT+9GuLR+aDne+AVfkNWA4dElsFWBwAJzcBUCndJp4Ai0znJFq6M7Z28Czj9dl/ANRYgNVNnEDiq9RXrLVp9MRFU5qQ2G+zBJsAsNj2CMCScZEHAlNIq60T+6mRYAsA2AP5buer/uk1+f0pBuaJjwWWN/qC1xYX7xT9bwUwnooZOjgtwCKAOMEV6cU+LD8yVgx0pqermfUdEPMBLPSV9OMTmi4In0gBk5YOaa2p42MYAZjT2gAWl0opH6oSj3mlcqTB1BzTI3+NV3ULVGMIPKOvo6TqPR1t/dqnXtml43QhYSKwvJcXvKw4ePrI7pPhc/k20HmpBgyglIDjgOB3RYI1AazKHLbtkxgHzjaT9qMESCc7ZTTKViVYBE5g8kwAKwHI6AG5jfbXJLBMC7BIQ4300rw4kJxfFfrG2F/H+hudR9/2ivw+n/N5vlsDyzu5+qabupfe//1P6BT5d4Deq6rqUaDgwJzpiQospbPMBPWotgw4EwAWxpGASf0bDdWJEx0BXOziTNtfQfoltMo2c3pIm9Et2pK4p/t4mgA2o3p8ySdf2f1Vn+t5vqcG1rCzIv+ZV29/Rd7t/RBepf7yKsCidCBjKtJLgGG6MS0CzJ/Dd5AoZHTKdIuLcUl5m5ixAKubuARgY6WX0xrHg/6HY6u1vyJwStItGYOrXm87pa26CAgulmuqo34a1KP6YRnnVzoGxofq8fh2v/PVn/nt/IusM0+YA1ihW+0kX7v7JJghPwwCz58GYHFlEjwV+6tu1VaZE1cz6xvT6gCW9jMrwIZgGgJdwGywv1Iw1knPJrDUAaxJekXwTFKPoeDQ5koWrlRknr34Ezd2cdwzX5gbWN79T72yOK+z2b8azHwq0ybZX1FUJ6Ag86cB2AT1SDJK6lATnQLQ4gEgQTJYm2MlWBPAShLK2iYNaj+VWGm8Uk68q9CdSma21wSw2E8NwCLPk/ZZPl0AWCj37Bz79GNve8NVp0jLrGFhwHICnvc7px816Hauhx/4kqr0Ypl0Erk+ONh0skbUoyoNy+Bp6DMzBk0AWBgj2nBp5QCbIL3Yc2v7aziGWvWotloALKrREfU4ng+1deYBGCh9/q2/2XsTu5w1LBxYJOQFNxUHd+/r/xikz5PIzCrASkCaYvco3oYVHiRKRRLsEcDGSi+nJ47HwdOgHmMdLgo91IK3Fix16pFNuEp1Okrl2M+09ldW3Hrrb3bxhwooaGcLewIsJ+X5v7v9uH7WuRadHF4kwJyB6GdEerFvAqxqf0UJQEab+mFabKsywSn4DbBjAVZTdmHHQxpPFXzJGKzvmdUj25fWSIAu9ZgPrr71FRt/43M57TfOJ/cu/Nb1m39/YND9ZfyA1Sd14MpDajvg5vSmh8iYbP3HQ2mVtQNmlaPJ5gfc4SR/6uvR1R83Ybt+yKuDXntObhzYAbX6Fw2cYz/QVfnwabyes9C3tyXfyjRUD6lJI9LEn+rh8zTXc7pZ9yfnQcaeSiwn7IYbit69j+hfA7bo9aM66eXpWoFt3ROqtJz2V5RiiVScdMCdSo2SjRUk7Hj1WOZDkKwNddraX3l/98kfvXHro7MA7IwAywn72dcV39Dv96/H84YD6UzaX1X1SBpsAgMfEpUjYCTPKYCZN0k9+viSslE9BhyE9kVDBQQzAyy0E+3Qpt1jpKHB/gJT3nzLK7ovYNlpwxkFFol73htO/cts0H0+7nBekE7WJPcE6/oO0qWB6s/q/0omYVXtL+dDaqynccuf2f4CwE8WpzuP+eir8uPTAmtPbaw6Ym581oFPDrq9X4EO+xzXrNtZdbdX/RIbALR4+8tupbKPRdpfJofS26JjX0+b1/5KbanYr9lh4i1lLu1C3sa1+DT2F6TOQfgm8Xum04czDiyS+Mp/n9+7caT3YryG/QkN3pjQeHuV5dyAt/IReHxGnhv4KWCNsWNvr8769pDT7DRgEsIkQrD6BsCMe6XHcqSVzzFtMdejR37cxAAWeRQAlgI+bJKG5aA0MIbK/XvQ/uPTw8q3mLPUXEAd3pjoXzj4ORwLfTmbc7vG43thf7ndITvG1SHiZ9L+iob90Fabzv4yuksqsGKnlYz/Kd0T4j/ruP1VdJ7+kZfnH5lmys+KxHICX/7C/MHiaOdleBXpVl/BLtK50prcEyjf+u3tOrVg/ZF1kh5RuiTSUJLHP6SH5fBxKSsVw/yKBDWJNJN7gi94SHIE2EcJQzokfcK36Pa+FWd5o1W8M1q9HGlN6Gz99rYkWD54xjSgYlnQefbD836r2Ooc3n0+uKmfNeRqmSS9VI4r3lYvRjJ0lqbpjCd5nLJYJ5FULsH0jSAJZm2z/KTdo+qYZKiTSMhufTw0HNsZPx5i1+JPKvHAkxO9Bzpf9/evyU+yQJtwViWWE3jj8/PTF57f+03YXDdrVXG10cmXGti0XWhHMT9JjzbEBPvrTP56zixvD0UbjBLJpROmuMHADzziOgwSa6G/npPabKDn8OBI/3vbAMrLLAWwSMyLrsm3T253bsQbtB8xWTFkcAPA0kkEA9q9npa0h66lQqhKNKE2UR6XirFPomKk5tIJrVWPo6+njVWPbC+Cy2nhtz5BPTptprbVlvITuksq0ADn5UYM/Ip6dD44T+J4Wa6Tfx/SWwfQtFxBr6JtDl4IXn1ZSR26eiS5iTqb5P+KxnpSR/Wn8H9NUI+kKEAPEaqQlG5XjyI7ocHaFP/TMu4srVOnof5c6lG0etulfpMxWH7V/1UUvc4TPvhr+T1sZFJYGonlhL7mOfnO1qDzKkzDPVqNLl2QIPWYSA+tKFePlXSVo3qkCmU7yUfqttk9Ufp5JtTVVlySoq3/y8qlBnZKg6SPfeqMcPVpNGvcKBueG9WjjPJEslXVo/qM7bJ/41uVTpZjW5LYoU6e7/a/axKgPH/pgPGzUqcAACAASURBVEXCXnJtfmxr0LsRdtHJOBlVgDWoRwEnBZLZX4t8ezsFmKmfWvXIhaEJskmc1/7yxTVGPUbgTABYVKMj6tHpNP4ZwAxkne9pC6ylU4Up4T//2tNf3e90nwexowWQqhKpM4pvS9fas/gk9chyCz0eUseV3VSderRyUkFJHUWH41HeItVj6Kqsrp1frnqdhknqcbvXedKHXpzfLvobwlJKLKf3pddt3YyfJr6p5JH3lcRviuggpqNIp6SiemQdxuukF1KDsc6yZmCrHOv47pLpnoc+XC1Yf2P9X4s8HmKfpCtRR7XqcZq//aj2TCqlbYPnkvKSvt5vUk68xPNGv506XGpgEWAve1bvb/CDmu/mwAgWB4xUXVU9cvBMt8887omG46Fof1lfTfbXWPVYneBUdRO8nER+HAT6mSOb3GpZX1xUjw3uiZnsr5IaD8D77gZBFbOWHljcxHxmq/tWYOrjKWAaAdZgf83knqgAVhNOoCeGsktPTX5SXhJAmi2k+0T5wihNnElI5jHdAWZtqF22zzy2NwIw5IW0WvfE/PaXJFn+qMf9p+LKSeBaAWBl2R9ck/d7pzdehxV5PGVmuiNkepxQZ3oCsL04HnKATVKPAkoihVxaMc3pngAwAUkAS9SjwBc+QY0ZGNVfw4/7RlCyfwe8tT9WPSblNjr9p+4LYHEQv/Gc/P7uoPeWwLThVryt/eWSapJ7YhH2lyY7gKC9e8IWRiqd0kVkEjECzBcRJZgBZaH2V53q1eIQnflTJgEL9K5W+IU37l6LkT0uLDb8i4fUmZjuCJXODzlfcVwyj2WVZ+XSdpCjPN89puUUrz9/HNZJd34Wn/b8UTs0dVYeo++GkRPO9GyM1R1eHI+PnU1BtsX65IHVZVvJzlR9pv2nbSPeP7HdeeKHX5qfEH01oVeTttRJg6z7Vkj5LwN/jpBQsSkJkEgM/MFeB5QSVIwpgBoZyCikneIUL0z39agKlgeJoDyfAO+N7SkPgWLEovEHgVFegbrGSWR5lmVg+UgrH5EgiZDQg3wtDNInlWkgwKP/uG/ww5A+FDG7ZpY/rsAFJKbEtkmPjYH9p21jHN3zN3f/FYbwVzackS8rP5K+tAkvfWZ+Iu/uvjm6CTBtJZUBJktd0rPO77I7Yax7wstzKpsM/Cb3hOoSAJh42Ux8JrbMLmKcaVJfVlY0ElD+sWemqa1Qfumu5+SdzpObQIKxrmb4xd/bfQY4/02kXiJcq5nzmD6H+Dzqsdoeehm9nmOSZIx6ZBPDOhQKpDcIrZW9ngOR+c/v6XafnL2IGnM0rJzE8iGc3uq+DbPzz/Q3DSWWzIIRCUZpNKt7IpUskiDuQE0kTvSnJXlpPWLdJRXRb3lNBr6M9FRaaYy2y3UjOpWslJBqm33Zx+oHCYm0IZ9Mksa06f+4At4VvfgpWfaoUUiFlJUF1suvwe3TrPNHYlYJXGQuwQXTJJ18qpRqOckOY3IycaxX2m1SnSY+Jkzg2Os5zCM9AlLi7hBQOOHenwHHxGxUjw5IA8cQYAaWWvU46v9SPbVRcU8wfQRgkU/m/0rqON2qw7pGN9su+n1pjLqwssDiYH7jx7MPY8Cf4qAxEE2o4m5XmfTy5xHAGEMjuIzpfI4TTJBYu0pLJpHSi/8JLGm/YRLmPh6ycQX7yyc7AYYkkgHI6Y2gCSAYCzCUG+ue8ANutY/xyiYM/YY6Bi5Y+4+vAxXTVhpYlEydjc7/JpOSlR4BFpg8VI9VgDWqxwRcmuBE2sW+HMAuoQxgPrkqx3qWnwKTE0VpEiVYmOgm9egAC/UcYCYVCTC2Xwcw9qX+kjIjYOEYTZ0G+icfD8EJ+7VPwVvudeBacWBl2a9ek38KQvnDLqIjYzmZlGI22QThntpfDerRAcbJ1IQmADSARRVpebUAM+k01v4SUA0889pfApnoHH88BH4eGAwyvadQDbVoqxZa9ueNQffPdnuDRwNc+tlw+Y6caK5VPoNJYfeIbR0xVgn02cifZcFLqCjTrT6jqf9L2QQL4RJC9GWxDv1f5nhkAZXDpKk95jGKfAWmN/m/vB/Rap2xUT4zuPUucKFtPqe0sX+jJfi8SAOKmHQZ6/8iuLTrBmPDvjuoOtLa6/ThrM5GXg1beYlFhr7omfnd8Ku816UTGYh4rXoM6nC8eqwz8NVeaFPsFYvxSXebnuY0aGpNBaqsq80wN3PbX8tyPQd8qbWz9gWwCK7tE9lfYfJOpZNIMKRAcHsnAhA7RyzYkuHNPNpeM9lfyS4wBZirwGG/Bk4Ar439ZaCtVY8GsLHqkXVdPVbBL/7Yx8tUjPXhDjJZXJRg8XpOp/M1V99ElpXDvgEWrzPDlH9XOnkCmRmkJaZyQk3q8JvgcoCl6alEUroDx6RXfDYwRmlH6ZTsHjGBY90Tossk2zj7a7mv5xSH/vmW7a+oAmtf2FhxUJ3s7zBJTwNUepiwaFcxn6vTEYR4eKY8S8rRTG1rf2m1W30zcdjUiL0j4LJcCPPbX2iP4+BSkK2GQHHlHcxqf0l2GY8kbdBPyf4KXagbjl02l3jHaPfRSC79jta+kVgcMN5NPA7h80FJl5LoTiRUkDYLtb98B8XJcImX2mppugGtlf2lem6bgW72Q6mmsU3hnmA7VHVOmz+7+mN6dMVwwdgnVaGSpsN+g/ng2qCTfyX5n4b9JbEwss2s+56dfPC4KCnIDl/O6ciR7jscZadiR+W0FOHA5z+2QpGqHSEyYfCEVi1PypRxpKuel0Vcu00vp7ZDYEOp1InpLI489cWzST7X1bExEGiUimoL/fhuM+5emYo8AaVCjyScNe59sD2OgSxxycMyMR7G6uRyKz4CrH0lsTjSX7omvx2D+hTtFjKZK14SJay24crkKl2g/cW+1J/1s3D7K9kYYJic8+j7Yp+xb0uP9HCcTAsaU+Uk+RI6/dn55ZLN+KONgdqwnTa+Q9zbyLKrrr6h2IxIQ2TfSSwOrtjdfW++0XukO3s421yNvhIZSaWQ0oOQkKSpKzfJ/vL2OONa6gya8RhdqP1FKJnEU5fyf2HCJUzwj6QXwsz2l9GtrzAItS1JhH5K9hf+APTxrexLkRPtrH0JrFt6m7c8djC4H4A6QlVC7jarPeNiOjniX2qkMk5TdYx6dBVjjFc5zXIELdtTSNVP6NIy8MXZUxkUFihYnyBivCZvHMBYnHkCGIFAehBN1KMGyFClh88OHqdZBZFuJEgtugplvJ/1qQ4jsATA/Rb48kXWGbxPIp2uBf3GE/iQqEflEW/8rn7IP02L5bENfmK5c9dzgJnSATiEln48z8O+lFgc3IEjvfefOjb4FoCHizZsj7GMFMeeUOoxAE9SiBkuHVjf67gaFcMq4iWoR63j0sJOJYBXU5teH/1KoiEtPR4SmB3S6jCUS6WOt0f6WLYqkUoSz8SLxlCRdqIHH0kntEXVxgR7nv54qJOVgLUvJRY59R+fnp/Am/n/RGmlTwBRlGCSQC7BkCeJRoQwnjg3lW5Gq/KoAUx6xWMa4rRSj5771OXAfAJHfVg/AhLTWBdtenmlJTQIQsz3su6CCO3NfTxk4yLESE94+9podLplvIf8soQP4xngkPPK7AYWCWHfSiwtwzz7KEZ6lSRSIq3AvmTvHDjD8lzByosPFvd0TCSyweu6cjO6JxJBxmar9g774uTKzkLnklAItL88kOSqRBIghnVUxA18xplXlXZV+0tAQrnUXZLSZ6Q4GZvfefjEQ96RZXcyYV8Dq9fPPlZsZN/JWaCUqAJs5BmFfEIEsArnxEGkuxol06vldMmEVX2m9ZSonPn9XxpHnXpUvxXw+RBKoPQxGHDYlgOV5UfUYwVgyBcwCbjIL9TbLDavxJeAtW9VIQf3i9fk90MLfm6sOgR7omqrMfAb1SOZTVWUtsF49JSP3r1XWVOjjGtS7EPgKy3xVzWpR2HB1CN/nqnp9oTTCZZwudT6v3SY7bQYbZJY/iHtrGt0sk3yR2WMblwVJ7AU9rXE4gCLovtR/OrvQ106xaVJlvmy4nLlMwPTbPm64c5JV31boYozBKlGYQBMJFIxlmvpnvCmnAZ2yPY40ZROePCtfehSvSuwcwaXOqxD+qxcqB+IC+9GMg+ZAhG6qPV/IW9q9wRpyfNHBGrWAFjAyMdgO/wbzrwAwiMX823pmSABmBSX2cpZMvagsmm2gCSbRINVtH1Yp6kcFRT7mfp4iBU5+/hUd49qz2eRkxrAohRXa4yrvtGdgo+ArQLMFtIIGEv9kxwkSFKhjYr9FYHlLExI3F/R//yD+b1Z3ufvZpK9Qd0EFcKrLWVVRnXYlXgPO78a9Sh15e0wbh9Xm4Smp/nu0Z/DFI+qSKo87iJjPVeH3k+iHku7TardZPcIus7q9Rxssx/u6Nn3wOJA8TPfHw/rWGu5PPHj3BEAyFiAMW8B7okIJAdnjf2FMtENInmalHV7TWkNAJvJ/nIXC/hFtdnG/oKddtF3v7o4RCbvexuLg+wW/c/g34HUIH/VQdILvmLEKH1cHU5hf5lvNLTEPqSv0hB0GLUNuxn2wz4xUa2Ph1DX1ZnqmWbz7hZhf3G5se069Sgwk3xAmqqUsSb7a/PYqctQ6tNrAazs9Nbt+dZuEd0O4wA2g/3lE2LsL2FLD5iWWeyvuOWf3z0x0f6S/YZ+BDAbQclmszFwEU4AWN7NDlxKYK2FKnwh3prGQrs3uh0SlWOmLlflRPuLIBqrHrnlb1KPnBTUZxv6VNWeTOyh/eXqaxr3xELsr8SeC8siqEGCSsAi7RZ39ejjokGfZ7sE1nqowrAIB7d38u5F2vmBA2SO4iFiC7XDSQ+BUPNlZ+4IqSLbUUpCMbBMS/eEugqqTN3omVOFiNrWTg2PFedqaUdo3Uo/OQ1syNLZrkm7YJyxHNoWJEJQP+kOUf0aPVWJxGeTXipS655Ahks7bH0vYTfroQox0E7e4R/efHQJVA4wMm+ceuSEJODRDKbAtGfN2QT3hMowhFkUyOoB1uD/4uSOU4+GNUfQJPuLEoawntU9gbo2kqH9hYWxXsDKiw38NjnsrMj1AARNtAFHEmQcwJhu0krlDHCK87ZE9RkZUVKYOAioSv5FOvUKg75YLj4oEv1flqOvPbG/ABIa5Ww/koGIDHaEtvYXSq4XsL74vdk9F7092wGfeuBSWPOpqkvjxsywgwzTKNESRMxYdYgio4BDIgEGXRPAZ88CIoLXIcCs2zCz8YGNUj2yd4dhmOxUIjElBYQaM/XKaNXBKlk1XGZRPTKVAGtSj2yP4pZBKtXigbogsZydodQ+/vdFeDkVRzt30GiGhKItFRyhnPTEEVqKazK5VqUsRvxfdKYaaMLVHHO4yjDnh88W54SxbKOB774jlkOnqsu4+agowdJnxksGu/WhvgIKVd4gFOqiTd8QqFzi/0JJ/UejvNRvaK/V9RzUvYjMWhsbS2sm73Bn+PBobNNWAmY4CVJzqe3kca7eceqRU5aqUXtWe1MeD4k+Bq5+TGQQjvbM9CjBhuqRk++STxKJwwmyeCitQkPKC02HbursL2+PhVMVGGoYaWwEITX+CV2rQ2DCQVrkawWsXlY80KcMSdSeX00rOXEMLIGD+DcB3yT1KFBVADbyjEKSJEGWJKDxKcQ3JlDqcUw5rgSG6g5ygfbXiHpkf4YrobTW/kLys27IttYKWLsAVq+LHTMmFD+/U5JQBBhB0c7+wpEcQQEzGhMfAjmeADbOQINEc+BgklrZXxG0BjjSUOeeIEHT2F8GxonuCUrSNvbX4LJjh9cKWHiX5AHOBXwtOD8UHopxANNkj1OPZf8X1678BnHiU4k3AXAiItQd1newikQWwCdRj6MAa3BPcBEl7ampKHasaZOKdeoxkmB1UhUoYIu0IH0lwdhWdv6htQLWxdnBBx7IdyDiwRETNQQYwBVCAghJsIr95bbZItwTAksi4UyzcZI027J3NGdJQEK1nHJjqfntr+ruUaxKSQANk+wvSLX1klibx7MTnSOQUmH2DF/4NfxusIsEsHSyLe72Fw7Cgv1UKecTu1f2l0CGCTYMKe5STnNuYsPnv639xWpq0+tbP+yoCjD0QVnkGGu0v4r+zmFno9O0r7+v4fuGeXbcf7RMhnFOswFTgTgANtBPBnGbn97FMveE0lFuVveE3A+sz3asDz5TaI70yXLMazp/bOmeUJ/Jx90Nles0xKrKGYRC/3Q/2LiZnronUL72evTGRr5eqlCrM+88AMlyCAwsn6lR8Sh/gv21IPeEOmOXiYTUM8NQJZtv1MoyL9VLfA7SRmqTWQSHpBsiBAmXTND80mlR8o2cP1oepZfKJYJMJCGh9fXoLFtDYBXZcUwc/UycBWmUEtPCLJCXMvBH7C8ynY7wUF/lEiDEuCZ4nP+L6Zx6BymBgL5UZ4z/S5IkyBIVHAmY+FnsrwW6J4RG2l951uuulfHOyci7xS5AoSmiM9EBhhWslT2N/UUgtHNPCDEoHqZRosUlQw3AxgFOq4CLgQq8JJUC1ARM5mlyLQSJFnFYtb9ciqWLi4VZjWEW+wu77/UDVhe/XoEfGBXfOpAYPNdhIMA44WUVgXmiBkHGAt0T7Jn2i3XMR4tTClYAF2d4qB6DmEVRBxIjDhC2pPSACXVTV67O/zWiHgM5AVzesJHKdk3ajfi/MIz1A1a2kfU7/TBdBBXBxaAX5CzO2SgxTdPE+YSFVqceOQFUZa7aKIVS1ebxIE0gbSQXqTgE5jjxCXhEYdqGPQdiUZktIOgripeQFv9lutlLLBf7sbrEXlg4XD1B2rHuvMdDIHv9gIVB72Jadf9doDKVmMYn2V9t3ROa4BQsFtcE19hfVWmVAk7xBV7PcRpIYlU9im6SHgAb//ajQEoMcp0xrjFobVTdE521s7GKftHHrQR63MNqngAwcm2cekwANsfxkBCDXqQeTcZwVm12TT2Gmca/LhVpYyUSbR77y6VVnXp0gPmOkM9RQAZqAx9TgOGvla4dsKgKC6hCs5m06/OD6NTmSuKSFLXqkdhExl7YX6m0ih7/ijrcG/urpXvCACbjnoEEexQsWTtg4YdC+rCnyAOdE6agIMBSm2vE/pKdNaV7gh1Rssxjf1Hl1OweXT26PaZ55UKhbkLQVzLxIdX+NdmIL6my0XJz2F+DNQQWfla538WvOVVBFQFmkzjJ/prFPaHJDio4zO5E+6ude8IBJhdEjXoEaFzJlrClByDL1WhduVnsL5gaO2snscC8LiZAqtCdn7VxM06rAGvrnliM/bWi13OK/u7aAWujk232gxrUzgYf3s1yO0lga7K/ZMhDhU50T1A6Ldb+gmyZ7J6QFKox+CWcqMdJF8dAKWYqU3VUQJlyrlTLBQO/nf2F1+y21w5Yg0F/Ky+6BQ6btQkikMg0HEXo8l9qc020v1Av9d5z3qY6HuJc1thf0Vg3VSkgUEXX+b/mtL8EmIA3h5cA1mynNdtfUAhrqAo7vU3507k46yXViFEfVeUY9chVPu/xkNNDKbLq13MwlvUDVm+Qb+KAb4DXa6TOZEwj1NpZSXqqNie4JyYeD01jf0laVa5RB13mnqXm46EwOPxLyewqMNk01KnHoPaColQdVB2vHilJITaj3wF9Fb31AxZ+K2sTfCg6uIUF/hZ4J0yeAP5TVY8N9pek2kT3BHhMY2XkeEjpo/4vV4F16nEEYLCRxqpH2x02+b8EHlpZGHez2hM0pR7b2l843FhHYGWbAVCBXwRYmH0TNDUAa7S/zMap7h6r6rGN/VWabEoVziUlKiorJJLG4wLcnPaXg1bSC4CrczsYBQJYMxCJ9+56Aeud7yx6X8i3KSz0k0YM4SBaJpe46u6ESfbXiKtiwfZXnGyqa04n1SEBZoAT/WncwLcM13N28+zkWu0Kty/OtjonJdTlZuDHJki3ZqJ6bGF/4ZeKZXtMck8Qr+lR0TpczznQyU6sFbCO33/ySLHRk3hyY53SayzA2ttfIzvJme0v0gPMp5uJVAXulf3lElLLLpGEzWqPnESo2F+n8jUDVu9g90h/R2zQ5bTUEepxSjBXh3X2V02dEVBF/9ec9teqXs8579iaqcKs2zk/78vLGFQg1hr9TxEI7iBttr8K2F8liTLJVaHdFPsJhnjoM4lPUo/TuCckQSbYX7IxyYOKdApLDjm2SZAUG3P+OO56NK3B//bs7MG1UoX9nf6Rbqeju1h6FWsMwNraX1O4J9bmeg6AdRImqrv6hPN9HbD08u4gP88OoHkITeNb3/pgk81nT2M5bRKZx3SWVzl+IQ8//8NnrFweD6mc1+GfIOFqZxrb8D79ncXQTuhT7yjyUJz9sQ1aLKhDqaJ+gg3IJmJc7bK81fE4JI3SUC/8vBLbZltJOc8LYk2/bKV2ma6ygebQhtWr/bkm5EnmGX0cryRcJztJIK2NxHrXLXjtu5fnfb1iGXxWVGFkbDwjdBVYY39xklluVvdEqR+21dL+WuT1HAKIKlmqEmPU4O32KuPIR4K+Y7ladThGPRJmMBNOsK21AdbpU9n5wFOQInJYiYnBzWAAo2rkx3xc4+0vrGppU/fet3BPkNkEcpP/a7hpGG4g9sr+EmDMN2aH26SQ0iuEGe2vXrf44loBq987fX58OweA6Ca/bCGFkEz8OPtLtlkQ/QF8VYC1d0/UXs/hZHNjEKRioOmMXM+Z83goMA//gj/g5XoBq7szuJAyph93gVinmEQBzFUgAGbqsTTxYhhFGe0PfKVO0UnuiaqB33g8lJ4/AsDasQa1Vbo9IVJAqx9Dh1dngqhJpeIk/5ePe5HHQ5Di6wOsm24qup2N3Qv5a37d/i4XWJECDBoKgqhePTbYX6O2GRqS74uBzQUVu1bXc7p5b32AdeBfHLto0D+Iv9UEKWAvJhFgAJdCWOW47SCJNAqwRbknhn2l/ZbjrmrZJ7dmqkOJWRNfpP1FNSybi6tsDvvr9HZ2H2leC+N9Y2Pzki4M9X6fxgS319i8AGAmvQSwoQoctb/SyfZyrh418WaU74H9tXLXcy7orpGNtTnoXgLw8G8RykaKAOv09CvDdeqxwf4aVYElYA5BOo39ZYDds+Oh6gJwt4NLxUVcz0Eb2y+8Jju1FhILV2UO7HZ3D8UdIUCAIxIFAgyvJwAJPRnHVYAN6E4Yox5RXSDlZ6J7AoVb+L8iqEZcEqgfjXLzMTUdD9Fp2db/5WqPAGMcY6GnCx0GHmlsaZx5CLX+rw6lFXQCwr5XhTsXnLy4V+A2MgAigx2v6PhuigAjuBgIsKr9NdwFjqpH1XEVaLvFOoBpV8CpChPUyv9Vp3rTneis9pdd9RdBqYRM7SoHGODR9sd9yQn5v3Ang3/JVmHfA2uj27sYLycM+viRSNhZRFC4oo1nAmxEPY61v6Z3T5DB89pfrd0T6Gui/4ubF4oUHBARXCl94YGNKKaNA9WjJBoXRmrUe7zi/8KZ1N2h9lDI+fO++ub5IDyhF/KgTTcEyCR8aMhDV+i8z88IeR4WbhGg0gCasdMbFN2eyqIMnQjBa48zbJ5j86If+MuzuXgWqPNDK+fnf/GZgGZbrGd10cDY80cvF88ZG84fKQ/ZFvvUeWQlThpYhpJQNOMb8AKt4fwR49ZZZzxTtDgXIT9hwxPqSYpzA8SPxSm42eZuf3s9JNZffzy7GC+odnL85QBowMS2QjxoQLxvj9XFTARKsCb7q617Ak0twv5aves53Z31ANahTnbZgKCCwtdK3cWOkEZ6MN7hfhiqxzb2l9ro77KNRvcEQbpI+6vqvafNVrW5zGY6a9dzsJKKLzt9+Athie5jG4svTnQ7uxfBNucOSYEA69LxjrRxAJOHtJ39VfLeN7gnao+HSE+d/TV0hEKk0g6CuqGpQ3unCrC57S+AgTb3Io6HNrLOvfq5cwv71njffER2Ma4h5z38ZaZdneLoB9QELsWR5lwIu0NLx3xSPdJodYA1qUfUWsTxUAQfpSJB2sI9kQJ2bv9XW/eEuASQV/1fMLqiGmSRfQusfGf7clieMpgBDG35CTBdqEO8pB4JNBNrUI919lfwc01wT5ChQQotyP9l0molruf0i6gG9y2wPnRncfjkAzuHOvyFTASYRVR/+tMmjQBrYX+1d09gYU9xPcd9a3Xq0dXhnG9vR/tL0njB13PgZP48ee1hf0qs+7KH9Lj9tVHCaxDAxWcADOpRgRKsyf6i9GLgDrKqHkcANtvx0KgKLG0MhpuEaY6H5FYIBv7oiyKmaqnKJnnvp7G/uifuKQHL+Ro4uA/+pdGeXbRzFRFDxnGA9PnJt4MH/BoIsSVJRvUXj09YjoWN4arDCaKTBqXxpY87IcF0Wb7MdylD7z28z7qm2qGhxElkGc6QumWcqeZ45DPqM4+yVXcPPS+ppzx2HvJCvxZXZdZjH0wL7clhJ9rYL9PZLb5Fg7WFOrrAT+Nd5Vg3ias8ecC2WTH0E5LRINqRxx0dHHveDxx5X2g9/LvvJNb5V2WXwa2g0epn5SiVaFeBLUzu4Pf8wAx6Dcjoaeyvqd0TZPEyXc/Zq7e3N7qd21NQMb6vgIVl3/mHW7cvg/tZa1O48hECVeEdaGENvxcdlu8k+2uB7ollu54zspOM6hH8mXg8xDKSguRjUVKDznt+74vw4U8evzTf3Mohugd0hu5izJJW3BECYHiUk5SYam1/weCXzwsV2ronFmR/rcz1nHx7984qgPaNxLrhBphQG9uXdvpFsUPFh5HBZBKQ6gAGoNA8qFWPTKeBX/V/wQQJ3ntwcYJ7YuLxEJqI/q9Vvp5Dcy2/42A8fHaAySbbD+EDtxeXbp7avoJjoYSCb1RjY5zgYhxCJ1xhYTxJF8Dw7OWhHgU6fwbAhnlezo6H2D7L8XjI61DCmXM11ENbzA/twYnubYTjoViG9j6rqj26AxIawl5ACeEPpaMM2/E+VRfPXs689WpLv17IsWs/w0W8eQAAC+dJREFUwdUxLOd1IMRDWWtH9RBnWcblnrA4rzDH+G5x73O/Y+stLJOGfSGxbsJdhfPuOH1JHxdCBZAdCqxgpFN66SYD0ntAFqUXQwv7Cz8qjVoo39Y9gWZLBj4npeXxUGJ/7c31HEFwD46Hso3O58qQGvK3Ln2l0r7+ruySB3dgWgEGssl5jDMGYDhvkwSrU4/j7C/uHikZ6tQjGTWr/dV0exUYpS3N9RAuCYIGSh25CpBJaaI4/SL8Im5CXnrUo3wa4twDS2KxOStHMVZTZ8Soj32iNhdL6ZW0/u7+BNYHPlBs7J48fdEmfohimxyW4A47wN2NEKcE2wgbxWxe+2sBx0OJ/VVIwtXdXiXlnNC9sL/QLPxr0IwEnAEz9BX4NTEulEoaF0cedmDE1SD+G+tX9uvQpScvxT0GvX6zuQ1UYWXji/8N/VcEGMDFQIAJXAwYPdUjAyWYM6PO/9XWPcFJo+Qbd3ti3PUcXZzjZE/x9hDpdhDo0h2XVQBK6ecBJPbIEeZVzx/neXu727n7mq/OtZ6rYaWB9aE77zy8udM9vI1J4cCKjWBX1QKsZwb6rPYX+qB6nfV4iOS1vh495/GQJpkq0NZPBB8kjQNsEddzoDNr1SC7X1lg0b1wXv/BS3i/dhMMBLiGAe9OMBBgcTmhzKLsr6r3npJiEfbXql3P6W5u7D9gXXfdAxee6G528YZE0QGAoO20GgkwGdsU/QCYpBfCrPZXk3qsAmwB9tfqXM8ZZP2te7IR/5Wv7pU8hL755mKze7i4hJOuGzH84+EYCQ0bOkVxs0FecgJMp9C0pZiHZ3nPkU9biFk6ePZbDKoXgMh6+PNzKkfTJJbljgoJfLYo3/QxWyfUherhGaR2Z7SdVA7POghHXzJ1aDjT3sFCYD4WAt7SQByZMpZYFs/DNlAACTzcVnscA8vhw1MVbon9ENuFN+szj23HPBsen2MeG7Ry7FuH0kzhyTT7UPuIJu11e/nnf+Q7u59Azdqwkqrw0GUnLip2Ofw827JhnQYDBqYCKcGoHhlcRS7C/pr7eAj01F2PXsXrOcX24LO1iLLElQPWJ+6998hm1tk4hZckJJKk9vLcAFYAYDkBRnAxzGp/Lco9wQU/yf6ihKPqHnN7darjIcohCBY218b/Vdo9jvjGJEFN/rE5SjYEuij6l21+2jBU+0WJvjLhE5/4xNbW1kUXUlJtwKhK77NL7SGdKwWDCn/XjOqnTj1yxK4eEXX1yGQyhGoLs4PbgXgGMmrUo9QZy0otqVJQHxYNqgwPfv+LammsekTdNuqR9Ll6VBzjlb40FRl3gaB5qAL5oP8V6tSjiuMfU60qynK16pGQ7Xbu/bEndG+xJmu/VkZi8UrMJ+86fgFNEFylw2CCRDpwIMtO6WcoyIhhOiUY1SP+JFMwWeoM/A0KuyyvdU+gAzlYZ3VPoOqk6zkEIUOdekRye/dEC/8X14rOH8EigQaB9pvHJ7kngOL48wBYcY3Sim2vDLBuuy07cv6hPD8JhPG1W4BIIp//b20FVSKACVwM89tfi3JPkJox/i++QYRfAAjgUrkzcT0H0h2Ymvl4qLO1+VmxuCH4omkocvazPlsUBzdPZQdhMeG/nWwDjJEjHQCjlA+yC2oQZ4Q9SBm/7lJVj9xBUn/pjVME3z3GEZoe5Q5Su0r+j6JSb/xHCAjqMURDJlZ9wR2k1Blo8/JUp22vR4/sHhP1KPVHScP2SQu1H5FBGvGPacMggZA67np0VT2iqpYh6wdWIq5G1XZJPbKg1OigOPbvvmnjwyjVGJZeYn2gKDbyY9mhwWFMEn7ouSgOy9A9hF99Dn9vCYxGQlCPHGueUT0iFJBgQF6NgY+/WAjG5dP4v+L15gUcD6X+L07iIt4e4oBpw+31r+dgW/SZRkRZ5lIDC9que9992eHjNKSBBIBLgQDLssPZQe0IT+QEmNQj8xZgf7GdRbgn2A4ZPOF69Epdz9ncPPU5MXpCWFpVCFDlX/hCdhjityNDHB9XTdCHmHiASu70TajGTTxuh3PmGvXIHaSrx8CPsHvUpBOP4IJ+qQwqkOqRj+YzDchAgqtH1Q9lqBrwszN4RmFqCd9BSgUifZx6dAcrVSfDtG8PqY6pR8Xx0U0FbhK5u5E4DhtGGegN6nGoAqn8TAVa+8yTCiSP9N09/oPfeHCiGiRNSyqxivyuu7JDAARfOaUZkJ0n6ZRBKyIE4SQJFqQXEw9nVI9kxUn6sijB6g38evXIOjX+L/bPfhdxPJQ6WBf49hBvr9a9vb0H13Mm7wY5EwxLCSxM5tY992Ci8edJuDLTcD4fMNnHONnATlU9MntW+2tR7gnSMPF6Do6hdBkRu8BZ3h6ihDzT13MObG1+ujQZDQ9LpwpvLopN8LqbH5doD7Y3RbRJKZdgVI8QMAVVpCRYjXrkDjLZPZqgCw3VqUdKlAb16EeK4WwSBevOH6WixqhH6lhXjySbxaIzFipLz8xAcPVojzLM1bZUm6k/pnF3CLpZT7s7qmeqLTw3qUfd/+LrRLQ16HIHq5PzR1OBTDUFkQ/u/a7Hbfyj0zPpe6kkFkbDPRf5W9xxOf69K5AfGVqRXsylBKN6pP1FlWUSjDtIcCUx8JvVoxAcQvR/Lex4qHr/vul69CxvD5HuOv+XfgAFuJjmx+XISl1GFK+T46HugU8bg1p9LQ2wACrSooWGT/5Q/CNwMQBgHChsCYGnVj2i2J7ZXzO4J0i23l/kUmGYcD3aJ6Lu9upCrudAko27vUrymq5H7+4Wg8/n2R02klZfpmBald2zQsHGlqRiIE1Ol+IYkZ67dwlUihvAwpVbe5aRjUD7i3E86JnSy/PknrByPLym9gjt8SnE6f9iXaVY2zzcVhz/w/8V07ExjXH1aXk4QRr2iTK0p/hOmrfX9HqabC/2Ze8+Mq76ln4mXk/TbxAgEIzwXX3+ux+3+fd8bhvOusSiWwHE8uO6aIR2SC/m5XXqkfUcbL6DSw18TsZY9Yhmm/xfoE2qhP+v8/Wc/PTpz45MyoQEofJshgRYJMNB5nT5c5pHmZzXSS8VSiUF4to9enpov1aCuXSiBEsllUuv0IZy1B4lGBHXJL1UBxKM0qtKg0swb48SzON6Pc1oZVpVgsVn5OndR/YjulG24eVap6Hu5VrmpS/AqgzCoF88+O2P7/0tomMXPutWg09gNf2MP08LsFnVIwcmQMi452yQgScUp4pkaFKPoQ5LtQdYk3pUe0LV/G9vq60WAHPa6wDmbzizHeX3erc+/WvyT7HtacLSAItEG7gYJV1Om8erzyo3K8DIODYwyf4ShNgRJl5nj4EwAdDT99r+apJepGGS/RWBxIVjEo220ySAwQsxuHTQ+9vHPx7QnzL4ZE1ZbW+Lj5Femsfkkz5H9chE2lzOtDTONE9vY+A7eKZVj6IBKtD7ooHvcdEwQT1qYDUSrAlgTeqR7VFFsk0CSu3bu4/eF6WT4vh/WKZ3x7d8ff5Rpk8blhJYPogxAHOaHWTGj2bppUIJsBiv2l9N6pH1pwVYW/srgo7z7RNv6pH9ngn7y2lI1ePmVu//Pukrwymaz0nb76UGlg8iAdhYUFlZgW1W9cg2uGInqUeVUwirfB4Dv8n+auueID1Sh264pwCllJrh13Pwav8DT3vsdC4GmwN9rQSwSGiN/TURZLMCjOBin3UAE5yYZ9gSEzF5s9hfUVIRFDP6v5rUI2mrs7+8X1ePLCebK7G/+lnvY9/ymNzOPlhiunDW/VhtycV8arsLgOnL6klC2cebioCj957hHy/HmzK3BbDglmn+8IeH9Dvu0J8/CUCBXfbwy7IMV3X0fB+eLz4ayuVfzPL77z+s9Lxzf55dcAFm4YHwfAzTdOT87AA87DlcsydPgFLbcWbnnYe3hIY7zo45zQ7hmHy3gz0oRnEKxQ8eOIh7ZA+qvYPYIJwySVggfeN0eOIG4UB2QLcGtlFCGwacj1LdbsHLtg0HCD39uOKSb/N3rUT6Fq4Bnc53bDFsgcidnfD60s42hqJ+0AhCD63ilEA0bAw2B++6KSv9QQAVOhfOceBsc+D/A5S9DcbHEx5zAAAAAElFTkSuQm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" cy="1143000"/>
          </a:xfrm>
          <a:prstGeom prst="rect">
            <a:avLst/>
          </a:prstGeom>
        </p:spPr>
      </p:pic>
      <p:pic>
        <p:nvPicPr>
          <p:cNvPr id="4" name="Image 1" descr="data:image/png;base64,iVBORw0KGgoAAAANSUhEUgAAABYAAAAQCAYAAAAS7Y8mAAAACXBIWXMAAAsTAAALEwEAmpwYAAAAL0lEQVQ4T2NUU1P7z0ADwEQDM8FG0sxgWjl4CJrLOJoqhmCs0drJo6mC1iHMwAAALkMEY56iPO0AAAAASUVORK5CYII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677" y="132378"/>
            <a:ext cx="182880" cy="146304"/>
          </a:xfrm>
          <a:prstGeom prst="rect">
            <a:avLst/>
          </a:prstGeom>
        </p:spPr>
      </p:pic>
      <p:pic>
        <p:nvPicPr>
          <p:cNvPr id="5" name="Image 2" descr="data:image/png;base64,iVBORw0KGgoAAAANSUhEUgAAACIAAAFoCAYAAAAy8yl8AAAACXBIWXMAAAsTAAALEwEAmpwYAAAShklEQVR4Xu2dCbRXRR3HeTyQ7YmyKQomi6wJpSjkCqhgLpmmZdYpxdRcMs20KO2opaV5UNM07aikmXue3CrB6CnqSdRUUBHQB+oD3ACR7bFJn++/O//uu+/e/53f//2fpsycc8/MnZk7v+/9ztyZ36y3VatgAgOBgcBAYCAwEBj4lDAwdOjQrgMGDPgKr9Pa55WqfCL5xEFwzYYNG/apqqrab9OmTfvzzOe5qrbffvu2tbW1G/LSaJMXISt8p512akfYF1q3br0f9v6AGIXdBhBZj5T0NwFB+C7V1dXjozfem5Q7lEj9JdiZDhsflohTDDIB4e3vBkT/lITXI/SZDz/8cDrhj2+xxRZPvPzyy0tT4mV6mYCkpPI8AC5YtWrVlPr6+jUp4d5epsI6cODA6aSsLIkbUT+DawqgptTU1Mx49tln13sjiCKagPBM1eDBg3cmC47AfTjXLikCV+A3TcAoT1Nnz579Ku7cEmwF0kjukCFDdgTU4bpgY18Cm9QZvp9vs4DEUfFF9acwX4ffAXF/XyDNKqyUmV4wcRiCD+drGYvdthFlhhsrI1VU24MRrvKha2SKrI2EP47/33TNmTNnFnZly8igQYNqefPRKcIX4y/Bf924ceMjdXV1y1PilPQyZQ3CeidSe55yMfGVV16Z4vPWpZCYsoYyoU+xSc0KwHn4q45RzTr91VdfrbMCMwHhy9iD/D+IaxyCVD6afK7RWy92wObOnXst7tz2xgQkElKwhg0b1qWhoWEsWTMOFsbj1S8e7ty+n2/ZQJJC+ZoEZBxsCZRUg60VxxdIMr1K3VcDbBTXeSRYXalEQzqBgcBAnIGy6xEawL5UZOpADeLqjnsZdh1a2f20PS/izm1xmwWkT58+W7dr1+5yBE/IylPCHqYVPolW+I2sOEl/EyPqVFGl/4NE9komlHI/H7+RtDXvpYQ18cpqtJpElAcgTsNyINR9uBp99TCq9d1xH4x9Ebbrz/TF/cvUhFI8TYygBrxEGkO51gFqLGXhyWSaUdlR96I7V8OKFSu6LV68eHUyXvLem5ExY8ZIiVLBlJmSBkIBqIbzYWZyFK99p06d+kTukpY3kKVLl6rTXWjAEPRuqVQprG+7cJirKRW3GM8nkuLMnDlzFVYh/xE0ervttuuY8axe7mAX1qZNG68vx5uRKOEHI7vflltueQ8drAFxMNxvRzn6PX7SR2SepjNeZCceN+k2FVY+389SYc2AEceGKq0FXNLie5Bl+lKcQq6wQ/h8pd3nGhMQpYaycygC/4Szc4nU1Qk/M9JXS0T7X5BZe6LQzu3SpcutJNEaQL2wt4pJUuV1O6xN4Ot5yAtBFMnMSDJxqvz2VPlduZZHBToZJdwHBgIDLcKA6fONKjOvRsyhpVK7C3dlO+FZwxKlKPLt+1obvVIymxVmGjFC0iU0boVevkykIn5NbvyvxFoYBR1C2JjI7WWZgJDfN8RTpcwch0AH5BZGip5TOP49sExAys4aVIJdATHBAaOh6+Lc+Dv3BmYnNvpQYmJECUY6yYVkxZFxAWjzR3E/LZpA+mIU9ha2V0fLBISv5hoSPgUQTT57WDiF8OFMIEk12CEC8kgcbCm3NWsOJDEH4k3cx3BdEhOgPk+f6L4BxflXpYTHw0yMRA+ugpFL1qxZMymao7mbwqmJozMJ3zKKM5v7E+lyzPUFYooH9RfSgdo+7SEpSEyhEGWgsqZJ1qU9E/wCA4GB5jBg+sw0mbhu3TrTdNlrGADmVvMmIEExSuY51fZDVO/bxvz74o5PMGoWa1H8OdSA3GxRfFPWJIGNGDGiLWNkGi/TWhGZehq6g2ljNLNpMtbWt5i4xls/+OADDU84EArrjV7yOO2RG6jxBlMWEATtRe//BbLqqzFJT0fuzmTf3ynY3/JGQUTr+Eg1IM5D0M0865TolbiPRZ89s3v37kpPawRkH9G1a9eNjKeo3OQaUxnhLf9Cil+OpfocuurRrIjQdGvBEOenWBe7+5bq1+zsBGD/lsptzzgIhcGMRpvPisXzcpZTRpaTNUch8PQFCxY0pEkh7ArinJIWluVnBTKDArrLvHnz/pyVoPMnjpZwHJcXr9xwK/By5YTnAgOBgcBAYCAwEBgIDGy+DFi7E6169+7doWfPnhfSVaimq6DFkQUzfPjwTltttdWR+O/Xo0ePNkuWLKm30GrqTmjFxKJFi9SlOATluBa9dKyE9e/ffxvNkOPcMSb8TtYFfJsp+XU+gEw6KOtAThQIJYwSPYjhzG5yA0IdrjgIeR/NKPRP5PAxJiD0a0+NEl0CkN3obC9hsHcIfm7s/TWY0vpEt6rmdHXUKwpE2YJwCZW5gyn3wvADfl93gtSXIbvUy7s+8uu2evVqt/jFRUu1vRkhW7RhwxVul+8qY0dHKb8FCC3Ml5kf2a3Ink7OXcr2BgID6mx/ECV2gBgiW/bn3r2xOl2amxG44kKWtm3bvl4KgAvzBsIDGvlxKyCGwdBrGkFyCVF+7pab0YIbsQ6P/J/iq9GcTa6xANHyrwsQXlhBRXn4DNYWkYR7mUZ7LPLX2hGZdcT5UeTOtUxANO3Bm+9Hqs9EKSsr7qMcHI9dGCtD+KVYrwP6MMpMAVyLGtWkTJs5RhrJyvJvUUAh8cDAZseASR+JsdOaGfGRVG6DqS/ceGsqeTQNVxFQ2fUjkqQdJQj/A86BqZITnr7jrKYJaEAMBYSWGpfaOumDr0kcExBAnO9AUJXPI2smc78QO5P6ltjLGW/e62jed6VllWpQEePd6NG8a5GTW+j0SCVB6E28gVD61fy7RSn9KkJDLBFLv2ZTt27dpMFrEUI/3O1ZTjqHvo2yx2u6rBR4Uz2CangMBfO2Ugkmw3w/X++skQAUnTsixScpr9n3ps9XWQCYiUwO3YtbU2WDAVZc5NRsNCGBwEBg4JPIgLVmHcWgjEkXoXf4qOqfPHJMQMJClhQ6G63wjYfTGB7EvTroRUP1/ztfDc2UNSnAWmn9KnvyLkPoybHwOoCdgA7zz7Rn0vxMrW8yAUYV92RI4vkYCJybftO+ffvhFhBK19r6FrEAYgxjJdLo3cvMhYXjWaDwRBKwz33ZQHhz7cMrgNAoEhr+kSzheNFHaFqc5mSNFs0WtskBqiPlZAYKthbXWtTPIqZmFVYNfTPMfS1A4guxn1QWUUbmpL15ll9Z6F1iy5YtW8Xg/90o0q/gp09Xte4OXCcwObAOxfop3Lm1qtIzMQL11/H2PR2QhK0lyLsn/GZQePfAL7Mn6OKbgGwWVbyJEW08pgIzPcOCqLXQ71VOMrI8eAcGAgOpDJg+Rc1IWD9fRpa0hTv38zUB2SxqVpNiRPOeXAUez+/+3OyWKABPfWTKM4J1/tVJgJyE202tap3rebS8V2K7AcAExsa3pjKSTAkNvieFV7OaxelV3NPpDX4nufI3+WzyvmwgFNzPkZiU58L6AIy+jomw4HWSU/RM0TKVkfjDZMUAlKQCCCnP6KyjmHJ9KSnA975s5RnBUpwLmpeUZ7T4+1ATRvsKTsYrO2uUEIV0FGzcjDO+EOFa/CaiO+sQP2/TLOUZ5Xhhhw4dbmSCoD0SpZvqxaS3fgPl+aX4ips8RCZGKKCnkQ2p46pkzT6EjU8IvIHC+138gvKclxNNwk2fL4Xw69Cv8uBtfPf7eicYIgYGAgMRA6YqnmGJX7DPqhVjIm/wfK5CbGHZWsUXjrykPnmD+uRW3H+kCtcgTbNNWUASUrUt7hauOwDldeRYGmpT1jDPO59EtGaxH7ZbDKl5YKmKZzGENUJDVlx1tLxeuqoDZWLEPcQYax/GWAUqyywD7J0oTzpv4l9Eyi1PZWloNPnF3WgIvJ7ycjz2FAQ6FrrgdzLxnmRNoxfrZQGJ0wAz7zMXPJnTwLTqV3PBOsTPbEytb1rqMKFTC65hCfJRuLdJxEndx5eWTjlAqsj7+I7W+JbKggwAPYp1C/Hu8TmivfBMGrosP5TlcxGidc87JuOQLdrPeQudq1uZPluQDM+7NzECiAkJEO/jd4fl68gCZAISJbKBt/+r3h77QT5PDV8225iAIPhnXI8gvDArEUxgIDDwcTJgrVkn0KLGjy/Mxd4iy0jDOGsK72fTthRPiKOW3Zc4agQ1fHUe2fZ65NZWFy0n9DamKh7lWNueiobWWPqrA6L/B/xbgXQ7hgOs5YDEMGiQV4J+GPPTFL0zzr3ed1jCxIik8LaaaL6IN9aYWdGghxzLzVRGFnXms2OjHr9cxVmJmIDAwl0IiR/1oTQ0PtYa/2/wVekfNhp7dSvDvc5mVSIm5ZnysKseiozOHxE78T00mhhwIN7HrQMvvIyJkSjFd7DPpeBOxlb3oZbsWg0j2gqndQFiaBra/RnoLQu9UFgjQf33KAOZJ9UqzHc7nFV2iB8Y2DwYiL4gL53HVKFZ6KMWPoDjp17wHZYop0IriUdnptEFvZxI+t+At6kYEG3R7tix4zmAUA1rmjgQ2koAqaKKP4wqXnO8fWIUvEtbNMlXDfAqSC5x8v0c3G56teAdNYTjYgAWAurXK1euvMHnCH/3nIkRhGpaTC1smnkLAOdz3VzOCEElv5ptADqGicYBaSjz/KxZsy8Kcsd4ojAgHUUnfrl1AQr+C6AuRod123HzcNiGrrJSo/nvDcDLCC9uVFdcQD7MiKMGgys7y5kFxPlrsS2f79WwUTyurEU2+uQBYRCvtlevXrvAxBnEdRvZ8x5r2fC+fftuS/1yk3bTt6ykkHpgIDAQGAgMBAYCA4GBwEDLMGDtToRpkpbJh5RUrRp2mCZJIbHgFaZJCjSEaZKMAhKmSTKICd6Bgc2UAatiFA65+MgKilUxcsDqGEt9ILrZPxrg1dLBayK/vfEbYXmLcoHMYmhbhxVo9YR2zmukea3zo5XWb8tMQCo5O2EhoEncACRJSbllJJ6OBv/f5iqc21quMVVoFMyvUTD1o5zXKZhTs4Rq/oalPoWjH5g8ehbLa3lPVnrBPzAQGEhjwPT5hnMD0ihsKT9TFY+OoVN46h0Yalg19Vrfupyw52P+/XBrlZ63MQGhuv5mPGX0jmekAAkEYWNcmPQR/H7sjYKIFVEDYKbRwgVAFO99/6fXLCAIdEf2D6FBdP9tFRHuPKPluL12p5myJkk1QF6ADa2mqcG+jSy5HvcBXF+I4haWHvuYZjHCUo2bEbIhEnQowB7g0gKFgsGtUxW8jNfWtayU3nvvvXfYJLiYcC0tTr7UFdEhF1mPN/I31axZKep3umTN0Vzam/Uui2rvizYKZj0S/AMDgYH/Cwaq9fuY5i5DL6se0SE569evP5Oa80ioUJPvKjOpCPfjfxWt8RwLTWYg9OLGU7XfjpCuJQStBcxpYLmxRJxGQSYgqkGpNdWFLG72wb2IGnUx4Hpg9+besaNlgeOp5v/hAybZPpR8BhDasFEAgdBahA9HUC/6wbvx9jvS31U2iS0Zpf3zyJ1rmRhh74Q2k3aH9jewd0b4ihQJ1cSrxX9vhVGWes6fP1+jBSWNNyPs+ZbWVdhJBBvTMkAoeCPh9zuprG/9TEkEUaA3EDQw/U6ouAu+VOIwVizIZKfXuIk3kGhvt450kDkQ+p062AgTB4NKe58Qea5jZfiCRhEybkyqIm96E7RfSlpabj5NI4qsX53KiaSL8e/B2+9BnO8T5nbL3zZz5kydgZVrTIU1WvteS6oj81JWgeb/vyN9CqrS8s4aRa6vr1/DJ6ulw3fmAHkMdsb6glBaJkbiwqlhh/LWR3Dp1yCqzJYCcj72A9QtT+MXxs1ycisEBwY+JQyY6hHal0nUE9ta3h1dRdtvc4cmrEAK5xhZgHwseycsAJNxTW0N7ceBJDAkdmlfjTPahebCbkgKyrs3qQEMNbwWT5ARordoawpe2G+itRWOm6IsacjKZExAXMoaL9PGYoSf7fwoxNLg3Q4juQtHYfoelmMCIr21pqbmVIROREij3WnI/eGwYcMebWhoGEjYl4jTCrB1vrSYgHTu3Hk6ArTnyhlpX9Jldejj3mvXrl2qrBIIGdz64Y6XMRVWBLgDLjYhZDKXOlxZ9cRsVEjty/IyJkaiFKejAP2AbU7q8cksoge4L4DOBujOgFuJPZU/LVwya9Ys/RGq8iY69tRUCVYeRUgxMBAY+C8DLfIpRqtsjpMI9JEan/amnAotNxOp0JRuu9yIsQimKt6SsDWuiRH0jBN4W3fQSSlZw0sFpoWZgJCAmn+TzpomNM3vk5k1vEmjnQJpbxb5KQtHlwhvEmTKmuSBSk1SizwoS2NwmoB8YrMmi4SkvwaGG2n8yQjhPjAQGAgMBAYCA4GBwEDEwH8AzoHKnIuLIrAAAAAASUVORK5CYII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" y="1268641"/>
            <a:ext cx="205575" cy="21766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2027" y="132378"/>
            <a:ext cx="8605650" cy="5742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100" b="1" dirty="0">
                <a:solidFill>
                  <a:srgbClr val="000000"/>
                </a:solidFill>
                <a:latin typeface="阿里普惠体Regular" pitchFamily="34" charset="0"/>
                <a:ea typeface="阿里普惠体Regular" pitchFamily="34" charset="-122"/>
                <a:cs typeface="阿里普惠体Regular" pitchFamily="34" charset="-120"/>
              </a:rPr>
              <a:t>图书信息管理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4049700" y="620221"/>
            <a:ext cx="50943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4058844" y="1051687"/>
            <a:ext cx="4617920" cy="14538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190500" indent="-190500" algn="just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- 管理员或老师可进行图书信息的添加或编辑。</a:t>
            </a: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9" name="Image 3" descr="data:image/png;base64,iVBORw0KGgoAAAANSUhEUgAAAToAAALoCAYAAADoXDnlAAAACXBIWXMAAAsTAAALEwEAmpwYAAAYxklEQVR4Xu3dO5IlWRVE0YiXl6ahDRkGyLAYIDNA6gyiKBQ0ZN+rlJJ9+bVj52X87r/9/ffn8o8AAQKDAv/8x9f9I9ZnMJtIBAgQ+B8Bg86B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sCgm69YQAIEDDpngACBeQGDbr5iAQkQMOicAQIE5gUMuvmKBSRAwKBzBggQmBcw6OYrFpAAAYPOGSBAYF7AoJuvWEACBAw6Z4AAgXkBg26+YgEJEDDonAECBOYFDLr5igUkQMCgcwYIEJgXMOjmKxaQAAGDzhkgQGBewKCbr1hAAgQMOmeAAIF5AYNuvmIBCRAw6JwBAgTmBQy6+YoFJEDAoHMGCBCYFzDo5isWkAABg84ZIEBgXuDc1/XMpxSQAIG0gI0uXb/wBBoCBl2jZykJpAXOffvpmj4BwhMICNjoAiWLSKAucC4bXf0MyE9gXsBGN1+xgAQIGHTOAAEC8wIuRsxXLCABAjY6Z4AAgXmB8046T0bM1ywggbaAja7dv/QEEgIGXaJmIQm0BTzU3+5fegIJARtdomYhCbQFDLp2/9ITSAh4BCxRs5AE2gI2unb/0hNICLgYkahZSAJtARtdu3/pCSQEzv3xZESiaSEJhAVsdOHyRSdQETDoKk3LSSAs4GJEuHzRCVQEbHSVpuUkEBZww3C4fNEJVARsdJWm5SQQFvDizXD5ohOoCNjoKk3LSSAsYNCFyxedQEXA7SWVpuUkEBaw0YXLF51ARcDtJZWm5SQQFrDRhcsXnUBFwKCrNC0ngbCAixHh8kUnUBGw0VWalpNAWMCLN8Pli06gImCjqzQtJ4GwgEEXLl90AhUBFyMqTctJICxgowuXLzqBisC5b18Bq5QtJ4GqgI2u2rzcBEICBl2obFEJVAVcjKg2LzeBkICNLlS2qASqAgZdtXm5CYQEvI8uVLaoBKoCNrpq83ITCAm4GBEqW1QCVQEbXbV5uQmEBAy6UNmiEqgKnI9HwKrdy00gI2Cjy1QtKIGuwHmjP934khMgUBCw0RValpFAXMBrmuIHQHwCBQEbXaFlGQnEBQy6+AEQn0BB4LyTzsWIQtMyEggL2OjC5YtOoCJwro+NrlK2nASqAja6avNyEwgJGHShskUlUBXwmqZq83ITCAnY6EJli0qgKuBV6tXm5SYQErDRhcoWlUBVwA3D1eblJhASsNGFyhaVQFXAoKs2LzeBkIDXNIXKFpVAVcBGV21ebgIhAa9SD5UtKoGqgI2u2rzcBEICBl2obFEJVAV817XavNwEQgI2ulDZohKoChh01eblJhAScNU1VLaoBKoCNrpq83ITCAl4MiJUtqgEqgI2umrzchMICRh0obJFJVAV8IbhavNyEwgJ2OhCZYtKoCrgDcPV5uUmEBKw0YXKFpVAVcDf6KrNy00gJGCjC5UtKoGqgEFXbV5uAiEBFyNCZYtKoCpgo6s2LzeBkIBnXUNli0qgKmCjqzYvN4GQgEEXKltUAlUBL96sNi83gZCAjS5UtqgEqgK+AlZtXm4CIQEbXahsUQlUBTzrWm1ebgIhARtdqGxRCVQFDLpq83ITCAl41jVUtqgEqgI2umrzchMICbgYESpbVAJVARtdtXm5CYQEDLpQ2aISqAqc+7qeani5CRBoCNjoGj1LSSAtYNCl6xeeQEPAG4YbPUtJIC1go0vXLzyBhoAXbzZ6lpJAWsBGl65feAINAYOu0bOUBNIC3jCcrl94Ag0BG12jZykJpAU81J+uX3gCDQEbXaNnKQmkBQy6dP3CE2gIeKi/0bOUBNICNrp0/cITaAi8z7o+XtPU6FpKAlkBG122esEJdAS8vaTTtaQEsgI2umz1ghPoCBh0na4lJZAVcHtJtnrBCXQEbHSdriUlkBVwMSJbveAEOgI2uk7XkhLIChh02eoFJ9AR8NO107WkBLICNrps9YIT6Aj4Clina0kJZAVsdNnqBSfQEfBxnE7XkhLICtjostULTqAjYNB1upaUQFbAV8Cy1QtOoCNgo+t0LSmBrIBBl61ecAIdgfNOOt+M6PQtKYGkgI0uWbvQBFoCnoxo9S0tgaSAjS5Zu9AEWgIGXatvaQkkBXwzIlm70ARaAja6Vt/SEkgKePFmsnahCbQEbHStvqUlkBQw6JK1C02gJeCna6tvaQkkBWx0ydqFJtAS8JqmVt/SEkgK2OiStQtNoCVg0LX6lpZAUsBrmpK1C02gJWCja/UtLYGkgIsRydqFJtASsNG1+paWQFLADcPJ2oUm0BKw0bX6lpZAUsCgS9YuNIGWgNtLWn1LSyApYKNL1i40gZaA20tafUtLIClgo0vWLjSBloBB1+pbWgJJAR+wTtYuNIGWgI2u1be0BJICbi9J1i40gZaAja7Vt7QEkgIGXbJ2oQm0BDzU3+pbWgJJARtdsnahCbQEPBnR6ltaAkkBG12ydqEJtAQMulbf0hJICpzPfT3J5EITIJARsNFlqhaUQFfAoOt2LzmBjMC5Lz9dM20LSiAqYKOLFi82gZKA++hKbctKICpgo4sWLzaBkoC/0ZXalpVAVMBGFy1ebAIlAYOu1LasBKICnoyIFi82gZKAja7UtqwEogK+AhYtXmwCJQEbXaltWQlEBQy6aPFiEygJ+GZEqW1ZCUQFbHTR4sUmUBLwrGupbVkJRAVsdNHixSZQEnDDcKltWQlEBWx00eLFJlASMOhKbctKICpw7ser1KPdi00gI2Cjy1QtKIGugNtLut1LTiAjYKPLVC0oga6AQdftXnICGQHPumaqFpRAV8BG1+1ecgIZARtdpmpBCXQFbHTd7iUnkBEw6DJVC0qgK+Ch/m73khPICNjoMlULSqArYNB1u5ecQEbgvI/0P5m0ghIgkBSw0SVrF5pAS8B9dK2+pSWQFLDRJWsXmkBLwKBr9S0tgaSAn67J2oUm0BKw0bX6lpZAUsAbhpO1C02gJWCja/UtLYGkgL/RJWsXmkBLwEbX6ltaAkkBgy5Zu9AEWgLn41nXVuPSEggK2OiCpYtMoCbgYkStcXkJBAVsdMHSRSZQEzDoao3LSyAo4MmIYOkiE6gJ2OhqjctLICjgYkSwdJEJ1ARsdLXG5SUQFDj35eM4wd5FJpASsNGl6haWQFPAoGv2LjWBlIDbS1J1C0ugKWCja/YuNYGUgNtLUnULS6ApYKNr9i41gZSAQZeqW1gCTQE/XZu9S00gJWCjS9UtLIGmgEHX7F1qAikB34xI1S0sgaaAja7Zu9QEUgIuRqTqFpZAU8BG1+xdagIpAYMuVbewBJoCfro2e5eaQErARpeqW1gCTQEbXbN3qQmkBGx0qbqFJdAUMOiavUtNICVwrut+UomFJUAgJ2Cjy1UuMIGegIsRvc4lJpATsNHlKheYQE/ARtfrXGICOQEbXa5ygQn0BAy6XucSE8gJnPfmEreX5GoXmEBLwEbX6ltaAkkBFyOStQtNoCVgo2v1LS2BpIBBl6xdaAItgXPdLka0KpeWQE/ARtfrXGICOYFzXza6XOsCE4gJ2OhihYtLoCjg9pJi6zITiAnY6GKFi0ugKGDQFVuXmUBMwE/XWOHiEigK2OiKrctMICZg0MUKF5dAUcBP12LrMhOICdjoYoWLS6Ao4MmIYusyE4gJ2OhihYtLoChg0BVbl5lATMDFiFjh4hIoCtjoiq3LTCAm4MWbscLFJVAUsNEVW5eZQEzAoIsVLi6BooAPWBdbl5lATMBGFytcXAJFgXN/fDOiWLzMBEoCNrpS27ISiAoYdNHixSZQEnAxotS2rASiAja6aPFiEygJeNa11LasBKICNrpo8WITKAm4vaTUtqwEogI2umjxYhMoCRh0pbZlJRAVcHtJtHixCZQEbHSltmUlEBVwe0m0eLEJlARsdKW2ZSUQFTDoosWLTaAk4D66UtuyEogK2OiixYtNoCTg9pJS27ISiArY6KLFi02gJGDQldqWlUBUwH100eLFJlASsNGV2paVQFTgvLmfaHaxCRCICNjoIkWLSaAsYNCV25edQETg/en6HYkqJgECVQEbXbV5uQmEBAy6UNmiEqgKuI+u2rzcBEICNrpQ2aISqAp4qL/avNwEQgI2ulDZohKoCnjxZrV5uQmEBGx0obJFJVAVMOiqzctNICTgYkSobFEJVAVsdNXm5SYQEnAxIlS2qASqAja6avNyEwgJGHShskUlUBXwrGu1ebkJhARsdKGyRSVQFXB7SbV5uQmEBGx0obJFJVAVONfHV8Cq5ctNoCJgo6s0LSeBsIBBFy5fdAIVARcjKk3LSSAsYKMLly86gYqAZ10rTctJICxgowuXLzqBioBBV2laTgJhARcjwuWLTqAiYKOrNC0ngbDA+XgyIly/6AQaAja6Rs9SEkgLGHTp+oUn0BDw4s1Gz1ISSAvY6NL1C0+gIWDQNXqWkkBa4DzX86QFhCdAYF7ARjdfsYAECLgY4QwQIDAvYKObr1hAAgQMOmeAAIF5gfNOOhcj5msWkEBbwEbX7l96AgkBFyMSNQtJoC1go2v3Lz2BhMB7w7C/0SWaFpJAWMBGFy5fdAIVAYOu0rScBMICPncYLl90AhUBG12laTkJhAXO5319STi/6AQIBARsdIGSRSRQFzDo6idAfgIBARcjAiWLSKAuYKOrnwD5CQQEXIwIlCwigbqAja5+AuQnEBAw6AIli0igLnCej/vo6odAfgLrAja69YblI0DgOrcnIxwDAgTGBWx04wWLR4DAdZ2Pv9E5BwQIjAvY6MYLFo8Agesy6JwCAgTmBc7jYsR8yQISqAvY6OonQH4CAQGDLlCyiATqAq661k+A/AQCAja6QMkiEqgLnNsHrOtnQH4C8wI2uvmKBSRAwKBzBggQmBdwMWK+YgEJELDROQMECMwLeDJivmIBCRCw0TkDBAjMCxh08xULSICAixHOAAEC8wI2uvmKBSRAwDcjnAECBOYFbHTzFQtIgIBB5wwQIDAv4APW8xULSICAjc4ZIEBgXuC8k+6ZTykgAQJpARtdun7hCTQEzud5vwPmHwECBIYFbHTD5YpGgMBPAYPOSSBAYF7A7SXzFQtIgICNzhkgQGBewO0l8xULSICAjc4ZIEBgXsCgm69YQAIEvHjTGSBAYF7ARjdfsYAECPgKmDNAgMC8gI1uvmIBCRAw6JwBAgTmBVyMmK9YQAIEbHTOAAEC8wLnfUeT1zTN1ywggbaAja7dv/QEEgIGXaJmIQm0Bd43DPvp2j4C0hPYF7DR7XcsIYG8gEGXPwIACOwLuI9uv2MJCeQFbHT5IwCAwL6A++j2O5aQQF7ARpc/AgAI7Av4G91+xxISyAvY6PJHAACBfQGDbr9jCQnkBbxhOH8EABDYF7DR7XcsIYG8gA9Y548AAAL7Aja6/Y4lJJAXMOjyRwAAgX2B8/Xxmqb9miUk0Baw0bX7l55AQuB91vXxzYhE1UIS6ArY6LrdS04gI+BZ10zVghLoCtjout1LTiAjYNBlqhaUQFfAize73UtOICNgo8tULSiBrsD58l3XbvuSE4gI2OgiRYtJoCxg0JXbl51AROA8Xz+uR/hHgACBXQEb3W63khEg8F+B83ExwmEgQGBcwEY3XrB4BAhcl0HnFBAgMC/wfgXMa5rmWxaQQFzARhc/AOITKAgYdIWWZSQQFzhfX74ZET8D4hOYF7DRzVcsIAECXtPkDBAgMC9go5uvWEACBAw6Z4AAgXkBj4DNVywgAQI2OmeAAIF5gfc1TW4vmW9ZQAJxARtd/ACIT6Ag4JsRhZZlJBAXsNHFD4D4BAoCBl2hZRkJxAU8GRE/AOITKAjY6Aoty0ggLuDtJfEDID6BgoCNrtCyjATiAgZd/ACIT6Ag8H4zwpMRhaJlJFAWsNGV25edQETAkxGRosUkUBaw0ZXbl51AROA8x9/oIl2LSSArYKPLVi84gY6AQdfpWlICWQEXI7LVC06gI2Cj63QtKYGsgBuGs9ULTqAjYKPrdC0pgayAQZetXnACHYFz3EfXaVtSAlEBG120eLEJlAQMulLbshKICrjqGi1ebAIlARtdqW1ZCUQFfAUsWrzYBEoCNrpS27ISiAoYdNHixSZQEjhfPy5H+EeAAIFhARvdcLmiESDwU8DtJU4CAQLzAja6+YoFJEDAoHMGCBCYFzjvjXQuRszXLCCBtoCNrt2/9AQSAp6MSNQsJIG2gI2u3b/0BBICPmCdqFlIAm0BG127f+kJJAQMukTNQhJoC7i9pN2/9AQSAja6RM1CEmgLeNa13b/0BBICNrpEzUISaAsYdO3+pSeQEHi/X+1Z10TTQhIIC9jowuWLTqAi4MmIStNyEggL2OjC5YtOoCLg9pJK03ISCAvY6MLli06gImDQVZqWk0BY4Pzh8l3XcP+iE0gI2OgSNQtJoC1g0LX7l55AQsBV10TNQhJoC9jo2v1LTyAhcJ73akQiqZAECGQFbHTZ6gUn0BEw6DpdS0ogK+CbEdnqBSfQEbDRdbqWlEBW4LxXIlyMyNYvOIGGgI2u0bOUBNICBl26fuEJNAQ8GdHoWUoCaQEbXbp+4Qk0BM4vj4sRjaqlJNAVsNF1u5ecQEbAoMtULSiBrsB5fvGG4W79khNoCNjoGj1LSSAt4PaSdP3CE2gI2OgaPUtJIC1go0vXLzyBhoCNrtGzlATSAgZdun7hCTQEzi9e09RoWkoCYQEbXbh80QlUBFyMqDQtJ4GwgI0uXL7oBCoCBl2laTkJhAXOt2ddw/WLTqAhYKNr9CwlgbSAr4Cl6xeeQEPARtfoWUoCaQGDLl2/8AQaAuePvhnRaFpKAmEBG124fNEJVAQ8GVFpWk4CYQEbXbh80QlUBAy6StNyEggLvD9dfQUs3L/oBBICNrpEzUISaAsYdO3+pSeQEPAIWKJmIQm0BWx07f6lJ5AQOL/+ej2JpEISIJAVsNFlqxecQEfAkxGdriUlkBWw0WWrF5xAR8Cg63QtKYGsgCcjstULTqAjYKPrdC0pgazA+b7cXpJtX3ACEQEbXaRoMQmUBQy6cvuyE4gIuBgRKVpMAmUBG125fdkJRATOn30FLFK1mAS6Aja6bveSE8gIvH+j+83bSzJ1C0qgKWCja/YuNYGUgEGXqltYAk0Br2lq9i41gZSAjS5Vt7AEmgLn+zfPujarl5pAR8BG1+laUgJZAYMuW73gBDoCvuva6VpSAlkBG122esEJdATcXtLpWlICWQEbXbZ6wQl0BAy6TteSEsgKnL94TVO2fMEJVARsdJWm5SQQFjDowuWLTqAi4KprpWk5CYQFbHTh8kUnUBGw0VWalpNAWMBGFy5fdAIVAYOu0rScBMICfrqGyxedQEXARldpWk4CYYHz/e0Nw+H+RSeQELDRJWoWkkBbwN/o2v1LTyAhYKNL1CwkgbaAQdfuX3oCCQEXIxI1C0mgLWCja/cvPYGEwPn9r24vSTQtJIGwgI0uXL7oBCoCBl2laTkJhAXu53n+FM4vOgECwwL3ff/rRzwb3XDJohEg8FPgvP89MAgQILAsYKNbblc2AgT+I2CjcxAIEJgXsNHNVywgAQIGnTNAgMC8gJ+u8xULSICAjc4ZIEBgXsBGN1+xgAQI2OicAQIE5gUMuvmKBSRAwE9XZ4AAgXkBG918xQISIGDQOQMECMwL+Ok6X7GABAjY6JwBAgTmBWx08xULSICAjc4ZIEBgXsCgm69YQAIE/HR1BggQmBew0c1XLCABAgQIECBAgAABAgQIECBAgAABAgQIECBAgAABAgQIECBAgAABAgQIECBAgAABAgQIECBAgAABAgQIECBAgAABAgQIECBAgAABAgQIECBAgAABAgQIECBAgAABAgQIECBAgAABAgQIECBAgAABAgQIECBAgAABAgQIECBAgAABAgQIECBAgAABAgQIECBAgAABAgQIECBAgAABAgQIECBAgAABAgQIECBAgAABAgQIECBAgAABAgQIECBAgAABAgQIECBAgAABAgQIECBAgAABAgT+H4F/A7EWkvsvNXxAAAAAAElFTkSuQmC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10" y="787202"/>
            <a:ext cx="2425089" cy="4145295"/>
          </a:xfrm>
          <a:prstGeom prst="rect">
            <a:avLst/>
          </a:prstGeom>
        </p:spPr>
      </p:pic>
      <p:pic>
        <p:nvPicPr>
          <p:cNvPr id="10" name="Image 4" descr="https://card-ai-public.oss-cn-hangzhou.aliyuncs.com/100/user_image/2023_09_12/3b0a98a84c4b4b911505f496195e84b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10" y="787202"/>
            <a:ext cx="2450418" cy="4356298"/>
          </a:xfrm>
          <a:prstGeom prst="rect">
            <a:avLst/>
          </a:prstGeom>
        </p:spPr>
      </p:pic>
      <p:pic>
        <p:nvPicPr>
          <p:cNvPr id="11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188" y="1856264"/>
            <a:ext cx="235648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748" y="1854042"/>
            <a:ext cx="2328545" cy="211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WPS 演示</Application>
  <PresentationFormat>On-screen Show (16:9)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</vt:lpstr>
      <vt:lpstr>素材集市酷方体</vt:lpstr>
      <vt:lpstr>Euphorigenic</vt:lpstr>
      <vt:lpstr>素材集市酷方体</vt:lpstr>
      <vt:lpstr>素材集市酷方体</vt:lpstr>
      <vt:lpstr>阿里普惠体Regular</vt:lpstr>
      <vt:lpstr>阿里普惠体Regular</vt:lpstr>
      <vt:lpstr>阿里普惠体Regular</vt:lpstr>
      <vt:lpstr>Calibri</vt:lpstr>
      <vt:lpstr>Arial Unicode MS</vt:lpstr>
      <vt:lpstr>等线</vt:lpstr>
      <vt:lpstr>Adobe 明體 Std 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王旭</cp:lastModifiedBy>
  <cp:revision>3</cp:revision>
  <dcterms:created xsi:type="dcterms:W3CDTF">2023-11-18T08:07:00Z</dcterms:created>
  <dcterms:modified xsi:type="dcterms:W3CDTF">2023-11-18T08:32:52Z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8AC391A3D4F1410FA514B118B6A94289</vt:lpwstr>
  </property>
  <property fmtid="{D5CDD505-2E9C-101B-9397-08002B2CF9AE}" pid="3" name="KSOProductBuildVer">
    <vt:lpwstr>2052-11.8.2.12055</vt:lpwstr>
  </property>
</Properties>
</file>